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74" r:id="rId21"/>
    <p:sldId id="275" r:id="rId22"/>
    <p:sldId id="282" r:id="rId23"/>
    <p:sldId id="276" r:id="rId24"/>
    <p:sldId id="278" r:id="rId25"/>
    <p:sldId id="279" r:id="rId26"/>
    <p:sldId id="280" r:id="rId27"/>
    <p:sldId id="281" r:id="rId28"/>
    <p:sldId id="284" r:id="rId29"/>
    <p:sldId id="285" r:id="rId30"/>
    <p:sldId id="283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72105-877A-50F3-8A05-A491FFBE70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073423D-D2C9-0C0A-C886-96FE5E5A3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AF6097-4A2C-5998-6A27-4A5F30519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6970B1-2D9A-DD29-F040-64CAF910B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BC204D-6267-9608-D7A7-28BF72ED2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18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8ECD0-C9E3-DE5A-551C-9163B76DA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9E311D-68EA-F0DF-988A-FB7C186E3F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9E9513-A953-DB33-A8EB-E62B47B88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36D6C9-349D-59B1-5023-C16CDBC56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B143B3-DF37-2158-79A1-AE39C5FB1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25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77124F-F8F5-0AC1-160E-BC122E78D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830D75-C4D5-6253-BC11-158A0749B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5EEE19-B9F6-EAC7-CFAC-1AB93D00E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A114BE-7C64-DB6A-5FE7-93D20937E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E57A10-44C7-CAC4-880D-E2C7080C2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1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C85A0F-1C4B-43DC-8558-9B4365F00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6B6159-A7C4-9380-3BB3-579C5D75E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6298C65-2A02-58B9-5C9C-DC3A13D7C9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FD2140-763C-A748-5EEB-FC4B2DAC6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26F26C-FD74-8B43-9D77-F740518FE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D9ED26-3E44-09A1-54EC-D492CD758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03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E9F24F-A28E-B38D-3846-70C10BB3B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C05FB6-9BB2-2475-575D-80A43A7472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757C38A-7FB2-8A6D-A697-034255F3E1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6C04419-FF61-F9A6-4151-17977F28A9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548ED6-90FF-B7B4-1473-2359A188A7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B6A7C6A-E53D-4446-6F50-A3D5388C7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0B63EF3-534A-A45C-66F8-0676C5096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29E8604-F94A-2063-669C-EC783AAC6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01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B34CAD-0417-FE72-783F-11241B8D8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0B4AE04-0EC9-12EF-18C5-9C7D14144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ABBE1EF-C1E1-5A08-1447-0CA27839A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E729B91-FBDE-156A-2139-C29334333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18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139BADC-49C4-9A87-BF83-7EE63414A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200D6A0-E593-ABAF-1643-A945785F1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C0F58E-13E2-200F-2CE0-F6EC809C8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56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454C0-51EA-5477-1735-A01066004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5B09F3-08FE-630B-085D-1FDD08C5C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E04BC3-5C8E-F907-0B0A-81080BFA7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52C5BB-B3EF-7C1D-259B-0A138733C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3A33354-D779-1FB9-D446-57442DDA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11081C0-40C7-028D-439E-A082C9442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47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48A0F5-FAF9-0544-1076-D67960044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BE1E522-9C29-E55C-49A4-53BC2F46E7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DAA54CC-E0BE-DC5F-D0D9-0F29D0B632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1E64A6-0A3A-D07A-707A-52C966AA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076C45A-612D-1DB3-344A-F1A7344A1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2FC4F8-9FFA-0CD1-9420-F37445BA3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39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CFDAFD-3937-6077-509D-9841F750E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3B368EB-FF9B-EB45-0E52-952C8C641D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017192-7713-5E9C-8B90-6F930463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56CAF9-9C47-A7C7-07F9-B97217A46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A78393-F9BE-748C-4F02-D39E9D47F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97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F41094F-9AAA-7FE9-D615-C23CE450F3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1363E6-C90C-6AD5-D023-1A695B2DF7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948836-B608-EB0E-FF13-4B94A7F4E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1F005B-EF2E-59E0-74E6-925675F58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E53FB5-42CD-AFC4-8FDE-7F28D4F73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05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4331791-F339-1453-8DC2-AE059EE90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A3D9E7-AA74-4D1D-B7FF-0788BD275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0A627C-E9D2-0518-90BF-17D59D07B3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C746B-4FB8-4CC2-B8B3-9FB4C1517BE9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BC169A-33FC-5CE9-B744-52367B538A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E8CFA6-F97D-3174-7C53-18FA0F1130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72213-D337-436A-9F6D-16F8F18292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0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9D6CC5-E2FE-9776-D849-BE00C19C2B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9472" y="261000"/>
            <a:ext cx="8448000" cy="6336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565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  <p:sndAc>
          <p:stSnd loop="1">
            <p:snd r:embed="rId2" name="Jean-Jacques Goldman - Puisque tu pars (Clip officiel).wav"/>
          </p:stSnd>
        </p:sndAc>
      </p:transition>
    </mc:Choice>
    <mc:Fallback xmlns="">
      <p:transition spd="slow" advClick="0" advTm="8000">
        <p:fade/>
        <p:sndAc>
          <p:stSnd loop="1">
            <p:snd r:embed="rId4" name="Jean-Jacques Goldman - Puisque tu pars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C29A5B-271B-3734-C826-40348F87DF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970" y="119114"/>
            <a:ext cx="7795610" cy="6619772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FD07FBA-1BA8-2971-71C0-4117DB471E10}"/>
              </a:ext>
            </a:extLst>
          </p:cNvPr>
          <p:cNvSpPr txBox="1"/>
          <p:nvPr/>
        </p:nvSpPr>
        <p:spPr>
          <a:xfrm>
            <a:off x="8447344" y="183245"/>
            <a:ext cx="337185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000" b="1" dirty="0">
                <a:solidFill>
                  <a:srgbClr val="FFFF00"/>
                </a:solidFill>
              </a:rPr>
              <a:t>BELIZE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Minuscule territoire entre 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Mexique et le Guatemala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Riche en monuments et sites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Temples MAYAS au milieu des forets.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Réserve Marine, spots de plongées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Mont VICTORIA et son jardin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Barrière de corail et, en mer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GREAT BLUE HOLE  grotte marine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BELMOPAN Capitale et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BELIZE City</a:t>
            </a:r>
          </a:p>
        </p:txBody>
      </p:sp>
    </p:spTree>
    <p:extLst>
      <p:ext uri="{BB962C8B-B14F-4D97-AF65-F5344CB8AC3E}">
        <p14:creationId xmlns:p14="http://schemas.microsoft.com/office/powerpoint/2010/main" val="167661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79C88A2-221C-3D0A-8A02-C3CE76FFA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802" y="123089"/>
            <a:ext cx="8805090" cy="66118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0E2B52-EBC4-3564-03BA-988CBCBFF9A9}"/>
              </a:ext>
            </a:extLst>
          </p:cNvPr>
          <p:cNvSpPr txBox="1"/>
          <p:nvPr/>
        </p:nvSpPr>
        <p:spPr>
          <a:xfrm>
            <a:off x="9285400" y="2723479"/>
            <a:ext cx="25717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Réserve HOL CHAN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sur île Ambergris Caye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Spot de plongées</a:t>
            </a:r>
          </a:p>
        </p:txBody>
      </p:sp>
    </p:spTree>
    <p:extLst>
      <p:ext uri="{BB962C8B-B14F-4D97-AF65-F5344CB8AC3E}">
        <p14:creationId xmlns:p14="http://schemas.microsoft.com/office/powerpoint/2010/main" val="132273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31C9B1-7FA7-942A-65A2-CCCC00776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762" y="328612"/>
            <a:ext cx="5462587" cy="409694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B5954C4-C18D-02A5-A03E-5BA47FC465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3649" y="2661046"/>
            <a:ext cx="5462587" cy="4096940"/>
          </a:xfrm>
          <a:prstGeom prst="rect">
            <a:avLst/>
          </a:prstGeom>
          <a:ln w="3492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91090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E5E8733-8CF8-A990-AAF1-D06E18596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14312"/>
            <a:ext cx="11430000" cy="64293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36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40015C-31B1-7779-F3BF-34BD83EA1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069" y="866775"/>
            <a:ext cx="7620000" cy="5124450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B86C10-5C64-55E6-0255-8341B204869D}"/>
              </a:ext>
            </a:extLst>
          </p:cNvPr>
          <p:cNvSpPr txBox="1"/>
          <p:nvPr/>
        </p:nvSpPr>
        <p:spPr>
          <a:xfrm>
            <a:off x="278269" y="1488883"/>
            <a:ext cx="29830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Réserve Marine HOL CHAN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Plongées avec masque, tuba et palmes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Raies – Requins nourrices –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Poissons Tropicaux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Bouquets de Coraux…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51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7F01E5-9E72-E2F0-705F-2FB31C28B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967" y="257175"/>
            <a:ext cx="9525000" cy="63436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32CF1E-0746-649A-0BEC-F5BBF1991A8E}"/>
              </a:ext>
            </a:extLst>
          </p:cNvPr>
          <p:cNvSpPr txBox="1"/>
          <p:nvPr/>
        </p:nvSpPr>
        <p:spPr>
          <a:xfrm>
            <a:off x="10356513" y="2736233"/>
            <a:ext cx="17388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NIM LI PUNIT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Site Maya au Sud du pays</a:t>
            </a:r>
          </a:p>
        </p:txBody>
      </p:sp>
    </p:spTree>
    <p:extLst>
      <p:ext uri="{BB962C8B-B14F-4D97-AF65-F5344CB8AC3E}">
        <p14:creationId xmlns:p14="http://schemas.microsoft.com/office/powerpoint/2010/main" val="113308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285709-0F9E-21D4-57D3-DCA326730C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719" y="284813"/>
            <a:ext cx="8384497" cy="62883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8008ED-9528-4CD9-A5B6-95AC6C6B235F}"/>
              </a:ext>
            </a:extLst>
          </p:cNvPr>
          <p:cNvSpPr txBox="1"/>
          <p:nvPr/>
        </p:nvSpPr>
        <p:spPr>
          <a:xfrm>
            <a:off x="1038122" y="3428999"/>
            <a:ext cx="2833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Site YAXHA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au cœur de la jungle</a:t>
            </a:r>
          </a:p>
        </p:txBody>
      </p:sp>
    </p:spTree>
    <p:extLst>
      <p:ext uri="{BB962C8B-B14F-4D97-AF65-F5344CB8AC3E}">
        <p14:creationId xmlns:p14="http://schemas.microsoft.com/office/powerpoint/2010/main" val="312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C427BE-ABC1-6A1F-F177-D197C0A66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120" y="257175"/>
            <a:ext cx="9525000" cy="63436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AF4A2E-BBE6-6D13-CE15-ABBF1AB130AB}"/>
              </a:ext>
            </a:extLst>
          </p:cNvPr>
          <p:cNvSpPr txBox="1"/>
          <p:nvPr/>
        </p:nvSpPr>
        <p:spPr>
          <a:xfrm>
            <a:off x="9914120" y="2771069"/>
            <a:ext cx="21186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CAHAL PECH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Site maya proche de </a:t>
            </a:r>
            <a:r>
              <a:rPr lang="fr-FR" sz="2400" b="1" dirty="0" err="1">
                <a:solidFill>
                  <a:srgbClr val="FFFF00"/>
                </a:solidFill>
              </a:rPr>
              <a:t>Xunantunich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16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CE92F45-1771-5894-F202-53A5266F22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1350" y="2886232"/>
            <a:ext cx="6308361" cy="3754412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5F6CA54-0155-5167-8256-CB799F8AD85D}"/>
              </a:ext>
            </a:extLst>
          </p:cNvPr>
          <p:cNvSpPr txBox="1"/>
          <p:nvPr/>
        </p:nvSpPr>
        <p:spPr>
          <a:xfrm>
            <a:off x="983088" y="4301773"/>
            <a:ext cx="5391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Crête de VICTORIA  1160m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6FE314D-A82E-FE80-BC1C-3FD1332E7C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89" y="339328"/>
            <a:ext cx="5005882" cy="3754412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21902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A56586B-98F8-F24E-199D-2CD626F130F3}"/>
              </a:ext>
            </a:extLst>
          </p:cNvPr>
          <p:cNvSpPr txBox="1"/>
          <p:nvPr/>
        </p:nvSpPr>
        <p:spPr>
          <a:xfrm>
            <a:off x="8555373" y="3638175"/>
            <a:ext cx="3357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CARACOL  site Maya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08BD0B0-BAF7-929A-9A6F-11708098A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108" y="136922"/>
            <a:ext cx="5267325" cy="6584156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24937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372C99-61DF-8755-5184-3C70935EEF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74" y="193935"/>
            <a:ext cx="11502452" cy="64701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AE8C43-7F3F-2995-AF61-4B86219F445D}"/>
              </a:ext>
            </a:extLst>
          </p:cNvPr>
          <p:cNvSpPr txBox="1"/>
          <p:nvPr/>
        </p:nvSpPr>
        <p:spPr>
          <a:xfrm>
            <a:off x="4687697" y="6202399"/>
            <a:ext cx="3413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CARACOL site maya</a:t>
            </a:r>
          </a:p>
        </p:txBody>
      </p:sp>
    </p:spTree>
    <p:extLst>
      <p:ext uri="{BB962C8B-B14F-4D97-AF65-F5344CB8AC3E}">
        <p14:creationId xmlns:p14="http://schemas.microsoft.com/office/powerpoint/2010/main" val="351270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C4C2D5-92FE-D7A0-7BDB-4D49B7C9D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689" y="252126"/>
            <a:ext cx="9530621" cy="63537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84E2A-E721-B906-64FA-6F914BAB30E7}"/>
              </a:ext>
            </a:extLst>
          </p:cNvPr>
          <p:cNvSpPr txBox="1"/>
          <p:nvPr/>
        </p:nvSpPr>
        <p:spPr>
          <a:xfrm>
            <a:off x="4749771" y="6144208"/>
            <a:ext cx="3338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CARACOL site Maya</a:t>
            </a:r>
          </a:p>
        </p:txBody>
      </p:sp>
    </p:spTree>
    <p:extLst>
      <p:ext uri="{BB962C8B-B14F-4D97-AF65-F5344CB8AC3E}">
        <p14:creationId xmlns:p14="http://schemas.microsoft.com/office/powerpoint/2010/main" val="155959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E455E6-0BD0-7C5E-49E7-FEB86118C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050" y="417000"/>
            <a:ext cx="9036000" cy="602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03C93C-8014-A28D-BB8F-BECE728A92C4}"/>
              </a:ext>
            </a:extLst>
          </p:cNvPr>
          <p:cNvSpPr txBox="1"/>
          <p:nvPr/>
        </p:nvSpPr>
        <p:spPr>
          <a:xfrm>
            <a:off x="9529452" y="3119906"/>
            <a:ext cx="2279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XUNANTUNICH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site Maya</a:t>
            </a:r>
          </a:p>
        </p:txBody>
      </p:sp>
    </p:spTree>
    <p:extLst>
      <p:ext uri="{BB962C8B-B14F-4D97-AF65-F5344CB8AC3E}">
        <p14:creationId xmlns:p14="http://schemas.microsoft.com/office/powerpoint/2010/main" val="229360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C6D7B7-95BA-F5B7-986D-1F77C76F8B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29" y="258580"/>
            <a:ext cx="5472000" cy="4104000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A8D0EBE-8C80-4E35-B9EC-E62B080E05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5770" y="2559570"/>
            <a:ext cx="5363148" cy="4022361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FCDEA99-A360-A382-2DC8-755ECE906280}"/>
              </a:ext>
            </a:extLst>
          </p:cNvPr>
          <p:cNvSpPr txBox="1"/>
          <p:nvPr/>
        </p:nvSpPr>
        <p:spPr>
          <a:xfrm>
            <a:off x="1180050" y="4570750"/>
            <a:ext cx="5132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Site Maya de XUNANTUNICH</a:t>
            </a:r>
          </a:p>
        </p:txBody>
      </p:sp>
    </p:spTree>
    <p:extLst>
      <p:ext uri="{BB962C8B-B14F-4D97-AF65-F5344CB8AC3E}">
        <p14:creationId xmlns:p14="http://schemas.microsoft.com/office/powerpoint/2010/main" val="51352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B2F863-6322-85B7-934A-C966939397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111" y="327908"/>
            <a:ext cx="8269574" cy="62021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F834EC-C89D-E854-5944-911294499B06}"/>
              </a:ext>
            </a:extLst>
          </p:cNvPr>
          <p:cNvSpPr txBox="1"/>
          <p:nvPr/>
        </p:nvSpPr>
        <p:spPr>
          <a:xfrm>
            <a:off x="9088685" y="3428999"/>
            <a:ext cx="28631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du site Maya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XUNANTUNICH  </a:t>
            </a:r>
          </a:p>
        </p:txBody>
      </p:sp>
    </p:spTree>
    <p:extLst>
      <p:ext uri="{BB962C8B-B14F-4D97-AF65-F5344CB8AC3E}">
        <p14:creationId xmlns:p14="http://schemas.microsoft.com/office/powerpoint/2010/main" val="105791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587679-DD4A-3BA1-3E54-00CDB4D510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7500" y="247650"/>
            <a:ext cx="9829800" cy="6362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CB015D-7910-E65B-6978-056EFBD9BA5C}"/>
              </a:ext>
            </a:extLst>
          </p:cNvPr>
          <p:cNvSpPr txBox="1"/>
          <p:nvPr/>
        </p:nvSpPr>
        <p:spPr>
          <a:xfrm>
            <a:off x="756942" y="3612418"/>
            <a:ext cx="1454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Attol de BELIZE</a:t>
            </a:r>
          </a:p>
        </p:txBody>
      </p:sp>
    </p:spTree>
    <p:extLst>
      <p:ext uri="{BB962C8B-B14F-4D97-AF65-F5344CB8AC3E}">
        <p14:creationId xmlns:p14="http://schemas.microsoft.com/office/powerpoint/2010/main" val="423620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BB3617-081E-200E-24C4-1323464D5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99" y="386060"/>
            <a:ext cx="11430000" cy="60102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F12927-97DF-8484-632A-B5DC3019154E}"/>
              </a:ext>
            </a:extLst>
          </p:cNvPr>
          <p:cNvSpPr txBox="1"/>
          <p:nvPr/>
        </p:nvSpPr>
        <p:spPr>
          <a:xfrm>
            <a:off x="655519" y="6165502"/>
            <a:ext cx="1088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BELIZE grand comme la moitié de la Suisse – Capitale BELMOPAN (fondée en 1971)</a:t>
            </a:r>
          </a:p>
        </p:txBody>
      </p:sp>
    </p:spTree>
    <p:extLst>
      <p:ext uri="{BB962C8B-B14F-4D97-AF65-F5344CB8AC3E}">
        <p14:creationId xmlns:p14="http://schemas.microsoft.com/office/powerpoint/2010/main" val="305720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EDC6A8-BD24-613D-FF2F-76A999700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428625"/>
            <a:ext cx="11430000" cy="60007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5888F2-6D4D-0EAA-3C46-A299BAA4045C}"/>
              </a:ext>
            </a:extLst>
          </p:cNvPr>
          <p:cNvSpPr txBox="1"/>
          <p:nvPr/>
        </p:nvSpPr>
        <p:spPr>
          <a:xfrm>
            <a:off x="4324979" y="6198542"/>
            <a:ext cx="5276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L’un des îlots de BELIZE</a:t>
            </a:r>
          </a:p>
        </p:txBody>
      </p:sp>
    </p:spTree>
    <p:extLst>
      <p:ext uri="{BB962C8B-B14F-4D97-AF65-F5344CB8AC3E}">
        <p14:creationId xmlns:p14="http://schemas.microsoft.com/office/powerpoint/2010/main" val="115332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FAD063-BCB3-CCC8-05D7-EBB0978C24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23" y="192235"/>
            <a:ext cx="11652354" cy="64735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49235A-4291-178E-D8E4-0B3DB0C090E0}"/>
              </a:ext>
            </a:extLst>
          </p:cNvPr>
          <p:cNvSpPr txBox="1"/>
          <p:nvPr/>
        </p:nvSpPr>
        <p:spPr>
          <a:xfrm>
            <a:off x="4029046" y="6058981"/>
            <a:ext cx="5617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SAN PEDRO village de pêcheurs 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49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D00063-550B-B34B-7715-144300E131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999" y="602945"/>
            <a:ext cx="8784000" cy="4392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D6A8C3-1A7D-7593-18CD-78C117556D4B}"/>
              </a:ext>
            </a:extLst>
          </p:cNvPr>
          <p:cNvSpPr txBox="1"/>
          <p:nvPr/>
        </p:nvSpPr>
        <p:spPr>
          <a:xfrm>
            <a:off x="551645" y="5107634"/>
            <a:ext cx="113978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GREAT BLUE HOLE  grotte marine large de 300m sur 124m de profondeur, en mer au large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à voir le temps d’un survol en avion, depuis San PEDRO ou de  BELIZE City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Inscrite au Patrimoine Unesco depuis 1996</a:t>
            </a:r>
          </a:p>
        </p:txBody>
      </p:sp>
    </p:spTree>
    <p:extLst>
      <p:ext uri="{BB962C8B-B14F-4D97-AF65-F5344CB8AC3E}">
        <p14:creationId xmlns:p14="http://schemas.microsoft.com/office/powerpoint/2010/main" val="162158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A9269B-9C6E-7B6A-F876-AC5F8DE3F3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00" y="158750"/>
            <a:ext cx="8407400" cy="6540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1416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C0BCFC2-FB98-25B6-564A-290F1C3CC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3562" y="708340"/>
            <a:ext cx="8524875" cy="56873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2114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79139C-6584-2433-490F-FD3350A8B2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842" y="82237"/>
            <a:ext cx="10040287" cy="66935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11F33E-0FFE-90F3-AE9F-489E4225D992}"/>
              </a:ext>
            </a:extLst>
          </p:cNvPr>
          <p:cNvSpPr txBox="1"/>
          <p:nvPr/>
        </p:nvSpPr>
        <p:spPr>
          <a:xfrm>
            <a:off x="10035430" y="3428999"/>
            <a:ext cx="1558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BELIZE City</a:t>
            </a:r>
          </a:p>
        </p:txBody>
      </p:sp>
    </p:spTree>
    <p:extLst>
      <p:ext uri="{BB962C8B-B14F-4D97-AF65-F5344CB8AC3E}">
        <p14:creationId xmlns:p14="http://schemas.microsoft.com/office/powerpoint/2010/main" val="345704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5E1B24-BF65-FAD8-F58D-8217E90AA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1514" y="570209"/>
            <a:ext cx="9188971" cy="57175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488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EF52FFE-E07E-83AF-CFDE-4F4B22670E22}"/>
              </a:ext>
            </a:extLst>
          </p:cNvPr>
          <p:cNvSpPr txBox="1"/>
          <p:nvPr/>
        </p:nvSpPr>
        <p:spPr>
          <a:xfrm>
            <a:off x="9356680" y="3429000"/>
            <a:ext cx="2478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une Plage du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BELIZE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BFFD878-B0C0-A07A-D56C-3CB918C38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0149" y="711993"/>
            <a:ext cx="8156531" cy="54340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559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0B8942-66A3-54CB-E1BB-78491E7C9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917" y="158152"/>
            <a:ext cx="9938166" cy="65416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6683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311479-4931-B36C-0392-404E3856AE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781" y="565008"/>
            <a:ext cx="11120437" cy="57279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B567548-6811-B02C-100A-D1FC0D132621}"/>
              </a:ext>
            </a:extLst>
          </p:cNvPr>
          <p:cNvSpPr txBox="1"/>
          <p:nvPr/>
        </p:nvSpPr>
        <p:spPr>
          <a:xfrm>
            <a:off x="3299406" y="6062159"/>
            <a:ext cx="8459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BELMOPAN  Capitale du Belize   - vue aérienne</a:t>
            </a:r>
          </a:p>
        </p:txBody>
      </p:sp>
    </p:spTree>
    <p:extLst>
      <p:ext uri="{BB962C8B-B14F-4D97-AF65-F5344CB8AC3E}">
        <p14:creationId xmlns:p14="http://schemas.microsoft.com/office/powerpoint/2010/main" val="214061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2DF5E5-4280-6BB2-D6FB-ED1C22915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11" y="428625"/>
            <a:ext cx="5224327" cy="3471863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67364F5-2796-9299-A140-5F6C174FCF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270192"/>
            <a:ext cx="5614989" cy="4155092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F580B1-FC14-A176-7977-4138FAB46E0C}"/>
              </a:ext>
            </a:extLst>
          </p:cNvPr>
          <p:cNvSpPr txBox="1"/>
          <p:nvPr/>
        </p:nvSpPr>
        <p:spPr>
          <a:xfrm>
            <a:off x="1176606" y="4116905"/>
            <a:ext cx="4629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BELMOPAN  capitale du Belize</a:t>
            </a:r>
          </a:p>
        </p:txBody>
      </p:sp>
    </p:spTree>
    <p:extLst>
      <p:ext uri="{BB962C8B-B14F-4D97-AF65-F5344CB8AC3E}">
        <p14:creationId xmlns:p14="http://schemas.microsoft.com/office/powerpoint/2010/main" val="287979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60C272-8972-9B89-CFE1-54E4BEFDB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1490" y="878407"/>
            <a:ext cx="4854280" cy="519260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5AC5670-1AB8-EB24-2F28-35B206E06DB1}"/>
              </a:ext>
            </a:extLst>
          </p:cNvPr>
          <p:cNvSpPr txBox="1"/>
          <p:nvPr/>
        </p:nvSpPr>
        <p:spPr>
          <a:xfrm>
            <a:off x="6581104" y="1171977"/>
            <a:ext cx="52674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Belize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Avec La Complicité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A7C949D-719D-3C8E-4380-1E4D1C212367}"/>
              </a:ext>
            </a:extLst>
          </p:cNvPr>
          <p:cNvSpPr txBox="1"/>
          <p:nvPr/>
        </p:nvSpPr>
        <p:spPr>
          <a:xfrm>
            <a:off x="6716331" y="2691685"/>
            <a:ext cx="4997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98A2359-3D83-B338-069A-A75A5764FB1C}"/>
              </a:ext>
            </a:extLst>
          </p:cNvPr>
          <p:cNvSpPr txBox="1"/>
          <p:nvPr/>
        </p:nvSpPr>
        <p:spPr>
          <a:xfrm>
            <a:off x="7212169" y="3643096"/>
            <a:ext cx="4636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A96F00D-7E29-C483-E602-892A3430DE26}"/>
              </a:ext>
            </a:extLst>
          </p:cNvPr>
          <p:cNvSpPr txBox="1"/>
          <p:nvPr/>
        </p:nvSpPr>
        <p:spPr>
          <a:xfrm>
            <a:off x="8444248" y="4470307"/>
            <a:ext cx="3747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0655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246</Words>
  <Application>Microsoft Office PowerPoint</Application>
  <PresentationFormat>Grand écran</PresentationFormat>
  <Paragraphs>64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2024-08-15T07:22:09Z</dcterms:created>
  <dcterms:modified xsi:type="dcterms:W3CDTF">2024-08-15T11:23:27Z</dcterms:modified>
</cp:coreProperties>
</file>