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7" r:id="rId3"/>
    <p:sldId id="298" r:id="rId4"/>
    <p:sldId id="300" r:id="rId5"/>
    <p:sldId id="299" r:id="rId6"/>
    <p:sldId id="266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258" r:id="rId28"/>
  </p:sldIdLst>
  <p:sldSz cx="7885113" cy="5903913"/>
  <p:notesSz cx="6858000" cy="9144000"/>
  <p:defaultTextStyle>
    <a:defPPr>
      <a:defRPr lang="fr-FR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30" y="-96"/>
      </p:cViewPr>
      <p:guideLst>
        <p:guide orient="horz" pos="1860"/>
        <p:guide pos="2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1384" y="1834042"/>
            <a:ext cx="6702346" cy="126551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2767" y="3345553"/>
            <a:ext cx="5519579" cy="1508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16707" y="236432"/>
            <a:ext cx="1774150" cy="503745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4257" y="236432"/>
            <a:ext cx="5191032" cy="503745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870" y="3793812"/>
            <a:ext cx="6702346" cy="11725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2870" y="2502332"/>
            <a:ext cx="6702346" cy="129148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4257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08268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7" y="1321548"/>
            <a:ext cx="3483961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4257" y="1872309"/>
            <a:ext cx="3483961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05528" y="1321548"/>
            <a:ext cx="3485330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05528" y="1872309"/>
            <a:ext cx="3485330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57" y="235065"/>
            <a:ext cx="2594147" cy="10003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2861" y="235063"/>
            <a:ext cx="4407998" cy="50388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4257" y="1235449"/>
            <a:ext cx="2594147" cy="4038440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537" y="4132741"/>
            <a:ext cx="4731068" cy="48789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45537" y="527527"/>
            <a:ext cx="4731068" cy="3542348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5537" y="4620635"/>
            <a:ext cx="4731068" cy="692889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4256" y="236432"/>
            <a:ext cx="7096602" cy="983986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6" y="1377582"/>
            <a:ext cx="7096602" cy="389631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4257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4082" y="5472054"/>
            <a:ext cx="2496953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651000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8229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spect="1"/>
          </p:cNvSpPr>
          <p:nvPr/>
        </p:nvSpPr>
        <p:spPr>
          <a:xfrm rot="21600000">
            <a:off x="468000" y="72000"/>
            <a:ext cx="4092506" cy="900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fr-FR" b="1" dirty="0" smtClean="0">
                <a:ln w="28575">
                  <a:solidFill>
                    <a:srgbClr val="FFCCCC"/>
                  </a:solidFill>
                </a:ln>
              </a:rPr>
              <a:t>𝐒𝐭𝐞𝐩𝐡 𝐑𝐨𝐚𝐝 𝐓𝐨𝐮𝐫</a:t>
            </a:r>
            <a:endParaRPr lang="fr-FR" b="1" dirty="0">
              <a:ln w="28575">
                <a:solidFill>
                  <a:srgbClr val="FFCCCC"/>
                </a:solidFill>
              </a:ln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5886772" y="108000"/>
            <a:ext cx="1998340" cy="178980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À travers </a:t>
            </a:r>
          </a:p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l’ Alsace</a:t>
            </a:r>
            <a:endParaRPr lang="fr-FR" sz="8800" b="1" dirty="0">
              <a:ln w="38100">
                <a:solidFill>
                  <a:srgbClr val="FFCC00"/>
                </a:solidFill>
              </a:ln>
            </a:endParaRPr>
          </a:p>
        </p:txBody>
      </p:sp>
      <p:sp>
        <p:nvSpPr>
          <p:cNvPr id="4" name="ZoneTexte 3"/>
          <p:cNvSpPr txBox="1">
            <a:spLocks noChangeAspect="1"/>
          </p:cNvSpPr>
          <p:nvPr/>
        </p:nvSpPr>
        <p:spPr>
          <a:xfrm rot="-1140000">
            <a:off x="3940899" y="2052000"/>
            <a:ext cx="2008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 smtClean="0">
                <a:ln w="2540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𝐉𝐨𝐮𝐫   </a:t>
            </a:r>
            <a:r>
              <a:rPr lang="fr-FR" sz="3400" b="1" dirty="0" smtClean="0">
                <a:ln w="2540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344</a:t>
            </a:r>
            <a:endParaRPr lang="fr-FR" sz="3400" b="1" dirty="0" smtClean="0">
              <a:ln w="2540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620000"/>
            <a:ext cx="339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Photos  prises  par  un  marcheur  solitaire parcourant  la  France  </a:t>
            </a:r>
          </a:p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pour  le  plaisir  du  partage</a:t>
            </a:r>
            <a:r>
              <a:rPr lang="fr-FR" sz="1200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 </a:t>
            </a:r>
            <a:endParaRPr lang="fr-FR" sz="1200" b="1" dirty="0">
              <a:ln w="1905">
                <a:noFill/>
              </a:ln>
              <a:latin typeface="Georgia" pitchFamily="18" charset="0"/>
              <a:cs typeface="Dubai Medium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0" y="1152000"/>
            <a:ext cx="329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n w="0">
                  <a:noFill/>
                </a:ln>
                <a:solidFill>
                  <a:schemeClr val="bg1"/>
                </a:solidFill>
                <a:latin typeface="Cookie" pitchFamily="2" charset="0"/>
              </a:rPr>
              <a:t>Une  photo  vaut  mille  mensonges</a:t>
            </a:r>
            <a:endParaRPr lang="fr-FR" sz="2400" b="1" dirty="0">
              <a:ln w="0">
                <a:noFill/>
              </a:ln>
              <a:solidFill>
                <a:schemeClr val="bg1"/>
              </a:solidFill>
              <a:latin typeface="Cookie" pitchFamily="2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528000" y="4428000"/>
            <a:ext cx="3918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𝐷𝑒 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𝐶𝑜𝑙𝑚𝑎𝑟 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𝑎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̀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𝐾𝑎𝑦𝑠𝑒𝑟𝑠𝑏𝑒𝑟𝑔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pic>
        <p:nvPicPr>
          <p:cNvPr id="13" name="Image 12" descr="alsace-bla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00" y="4068000"/>
            <a:ext cx="606064" cy="828000"/>
          </a:xfrm>
          <a:prstGeom prst="rect">
            <a:avLst/>
          </a:prstGeom>
        </p:spPr>
      </p:pic>
      <p:pic>
        <p:nvPicPr>
          <p:cNvPr id="10" name="Image 9" descr="0b000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000" y="4752000"/>
            <a:ext cx="1080000" cy="1080000"/>
          </a:xfrm>
          <a:prstGeom prst="rect">
            <a:avLst/>
          </a:prstGeom>
        </p:spPr>
      </p:pic>
      <p:pic>
        <p:nvPicPr>
          <p:cNvPr id="11" name="Su Mu Zhe  Covered by Cuijianghui.wav">
            <a:hlinkClick r:id="" action="ppaction://media"/>
          </p:cNvPr>
          <p:cNvPicPr>
            <a:picLocks noRot="1" noChangeAspect="1"/>
          </p:cNvPicPr>
          <p:nvPr>
            <a:wavAudioFile r:embed="rId1" name="Su Mu Zhe  Covered by Cuijianghui.wav"/>
          </p:nvPr>
        </p:nvPicPr>
        <p:blipFill>
          <a:blip r:embed="rId6" cstate="print"/>
          <a:stretch>
            <a:fillRect/>
          </a:stretch>
        </p:blipFill>
        <p:spPr>
          <a:xfrm>
            <a:off x="3366492" y="30959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 Le beau panorama au-dessus du château de Kaysers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" y="720000"/>
            <a:ext cx="7884000" cy="4503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57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Le beau panorama au-dessus du château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de </a:t>
            </a:r>
            <a:r>
              <a:rPr lang="fr-FR" sz="1800" b="1" dirty="0" smtClean="0">
                <a:solidFill>
                  <a:schemeClr val="bg1"/>
                </a:solidFill>
              </a:rPr>
              <a:t>Kaysersberg.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 Un peu de douceur au bord de la We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472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Un peu de douceur au bord de la Weiss.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 Il fallait bien que je rencontre quelqu’un en che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680000"/>
            <a:ext cx="442800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Il fallait bien que je rencontre quelqu’un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en </a:t>
            </a:r>
            <a:r>
              <a:rPr lang="fr-FR" sz="1800" b="1" dirty="0" smtClean="0">
                <a:solidFill>
                  <a:schemeClr val="bg1"/>
                </a:solidFill>
              </a:rPr>
              <a:t>chemin.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Et </a:t>
            </a:r>
            <a:r>
              <a:rPr lang="fr-FR" sz="1800" b="1" dirty="0" smtClean="0">
                <a:solidFill>
                  <a:schemeClr val="bg1"/>
                </a:solidFill>
              </a:rPr>
              <a:t>là, il semblerait que ce soit un messager de Châtaigne.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1 Balade du soir dans Kaysers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Balade du soir dans Kaysersberg.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1 Les poteries alsaciennes, tout une trad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7884000" cy="591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Les poteries alsaciennes, </a:t>
            </a:r>
            <a:r>
              <a:rPr lang="fr-FR" sz="1800" b="1" dirty="0" smtClean="0"/>
              <a:t>toute </a:t>
            </a:r>
            <a:r>
              <a:rPr lang="fr-FR" sz="1800" b="1" dirty="0" smtClean="0"/>
              <a:t>une tradition.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1 Le pont fortifié en grès rose qui protégeait la ville d’agression venant de la We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20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Le pont fortifié en grès rose qui protégeait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la </a:t>
            </a:r>
            <a:r>
              <a:rPr lang="fr-FR" sz="1800" b="1" dirty="0" smtClean="0">
                <a:solidFill>
                  <a:schemeClr val="bg1"/>
                </a:solidFill>
              </a:rPr>
              <a:t>ville d’agression venant de la Weiss.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1 Et toujours ces belles maisons décoré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toujours ces belles maisons </a:t>
            </a:r>
            <a:r>
              <a:rPr lang="fr-FR" sz="1800" b="1" dirty="0" smtClean="0"/>
              <a:t>décorées.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1 Le village vu d’un peu plus h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Le village vu d’un peu plus </a:t>
            </a:r>
            <a:r>
              <a:rPr lang="fr-FR" sz="1800" b="1" dirty="0" smtClean="0">
                <a:solidFill>
                  <a:schemeClr val="bg1"/>
                </a:solidFill>
              </a:rPr>
              <a:t>haut.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1 Le Château du Schlossberg, datant du XIIIe siè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 Château du </a:t>
            </a:r>
            <a:r>
              <a:rPr lang="fr-FR" sz="1800" b="1" dirty="0" err="1" smtClean="0"/>
              <a:t>Schlossberg</a:t>
            </a:r>
            <a:r>
              <a:rPr lang="fr-FR" sz="1800" b="1" dirty="0" smtClean="0"/>
              <a:t>,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datant  </a:t>
            </a:r>
            <a:r>
              <a:rPr lang="fr-FR" sz="1800" b="1" dirty="0" smtClean="0"/>
              <a:t>du XIIIe siècle.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 Par contre, ils auraient pu mettre une petite lumière pour monter à la 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Par contre, ils auraient pu mettre une petite lumière pour monter à la tour.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6851786_1049688196209380_71995681411667380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366492" cy="336649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1 Encore un village qui n’aurait pas fallu manquer en che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284027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20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Encore un village qui n’aurait pas fallu manquer en chemin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1 Coucou 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7891613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Coucou toi.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 Le charme alsac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 charme alsacien.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1 Après toute cette pluie, prudence dans la desc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8000" cy="59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Après toute cette pluie,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prudence </a:t>
            </a:r>
            <a:r>
              <a:rPr lang="fr-FR" sz="1800" b="1" dirty="0" smtClean="0"/>
              <a:t>dans la descente.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1 Mince, j’arrive trop tard, le glacier est ferm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Mince, j’arrive trop tard, le glacier est fermé.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1 Tant pis, ça sera charcuterie artisanale ce s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Tant pis, ça sera </a:t>
            </a:r>
            <a:r>
              <a:rPr lang="fr-FR" sz="1800" b="1" dirty="0" smtClean="0"/>
              <a:t>charcuterie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artisanale ce soir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1 Me voilà dont prêt à affronter de nouvelles montag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004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Me voilà dont prêt à affronter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de </a:t>
            </a:r>
            <a:r>
              <a:rPr lang="fr-FR" sz="1800" b="1" dirty="0" smtClean="0"/>
              <a:t>nouvelles montagnes.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Belle </a:t>
            </a:r>
            <a:r>
              <a:rPr lang="fr-FR" sz="1800" b="1" dirty="0" smtClean="0"/>
              <a:t>soirée à tous, et à demain.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02544" y="108001"/>
            <a:ext cx="1511950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Création</a:t>
            </a:r>
          </a:p>
        </p:txBody>
      </p:sp>
      <p:sp>
        <p:nvSpPr>
          <p:cNvPr id="4" name="Étoile à 12 branches 3"/>
          <p:cNvSpPr>
            <a:spLocks/>
          </p:cNvSpPr>
          <p:nvPr/>
        </p:nvSpPr>
        <p:spPr>
          <a:xfrm>
            <a:off x="1851199" y="5220001"/>
            <a:ext cx="919848" cy="590285"/>
          </a:xfrm>
          <a:prstGeom prst="star12">
            <a:avLst>
              <a:gd name="adj" fmla="val 3916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fr-FR" sz="1100" dirty="0" smtClean="0">
                <a:solidFill>
                  <a:srgbClr val="FF0000"/>
                </a:solidFill>
                <a:latin typeface="Rockwell" pitchFamily="18" charset="0"/>
              </a:rPr>
              <a:t>2153</a:t>
            </a:r>
            <a:endParaRPr lang="fr-FR" sz="11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0" y="36000"/>
            <a:ext cx="3922268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Cui  </a:t>
            </a:r>
            <a:r>
              <a:rPr lang="fr-FR" sz="4400" b="1" dirty="0" err="1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Jianghui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</a:t>
            </a:r>
          </a:p>
          <a:p>
            <a:pPr algn="ctr"/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Su  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Mu 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</a:t>
            </a:r>
            <a:r>
              <a:rPr lang="fr-FR" sz="4400" b="1" dirty="0" err="1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Zhe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</a:t>
            </a:r>
            <a:endParaRPr lang="fr-FR" sz="4400" b="1" dirty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3979" y="4536133"/>
            <a:ext cx="1417758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Internet</a:t>
            </a:r>
            <a:endParaRPr lang="fr-FR" sz="4800" b="1" dirty="0" smtClean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pic>
        <p:nvPicPr>
          <p:cNvPr id="28" name="Image 27" descr="png-clipart-drawing-end-text-trade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31" y="3239988"/>
            <a:ext cx="857036" cy="455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mage 11" descr="unnam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00" flipH="1">
            <a:off x="6033534" y="1692001"/>
            <a:ext cx="1542665" cy="19727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85377" y="5508001"/>
            <a:ext cx="896397" cy="276997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12.07.2024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IM\IM\Identities\{20778270-09D0-4E54-8F7B-3114953C022E}\Signature\{55F25316-80BD-4F7C-996C-7B8069AFDF79}\ROLAND~1666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349" y="180001"/>
            <a:ext cx="1366076" cy="763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656000" y="2556000"/>
            <a:ext cx="2052000" cy="111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1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812"/>
            <a:ext cx="78851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𝐿’𝑎̂𝑚𝑒 𝑑’𝑢𝑛 𝑎𝑣𝑒𝑛𝑡𝑢𝑟𝑖𝑒𝑟, 𝑙𝑒 𝑐𝑜𝑒𝑢𝑟 𝑑’𝑢𝑛 𝑝𝑜𝑒̀𝑡𝑒,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𝐵𝑖𝑒𝑛𝑣𝑒𝑛𝑢𝑒 𝑑𝑎𝑛𝑠 𝑚𝑜𝑛 𝑚𝑜𝑛𝑑𝑒 𝑜ù 𝑠𝑒𝑢𝑙 𝑙𝑒 𝑏𝑜𝑛ℎ𝑒𝑢𝑟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𝑒𝑠𝑡 𝑚𝑎 𝑞𝑢𝑒̂𝑡𝑒… 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𝑑𝑎𝑛𝑠 𝑙𝑎 𝑛𝑎𝑡𝑢𝑟𝑒 𝑞𝑢𝑒 𝑗𝑒 𝑡𝑟𝑜𝑢𝑣𝑒 𝑡𝑜𝑢𝑡𝑒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𝑚𝑜𝑛 𝑖𝑛𝑠𝑝𝑖𝑟𝑎𝑡𝑖𝑜𝑛.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𝐹𝑎𝑐𝑒 à 𝑒𝑙𝑙𝑒 𝑗’𝑦 𝑓𝑎𝑖𝑠 𝑚𝑒𝑠 𝑝𝑙𝑢𝑠 𝑏𝑒𝑙𝑙𝑒𝑠 𝑐𝑜𝑛𝑓𝑒𝑠𝑠𝑖𝑜𝑛𝑠,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𝐿𝑒𝑠 𝑎𝑟𝑏𝑟𝑒𝑠 𝑚𝑒 𝑝𝑎𝑟𝑙𝑒𝑛𝑡, 𝑙𝑒𝑠 𝑎𝑛𝑖𝑚𝑎𝑢𝑥 𝑚𝑒 𝑟𝑎𝑠𝑠𝑢𝑟𝑒𝑛𝑡,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𝑈𝑛𝑒 𝑣𝑒́𝑟𝑖𝑡𝑎𝑏𝑙𝑒 𝑟𝑒𝑛𝑎𝑖𝑠𝑠𝑎𝑛𝑐𝑒 𝑞𝑢𝑒 𝑗𝑒 𝑣𝑖𝑠 𝑑𝑎𝑛𝑠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𝑐𝑒𝑠 𝑒𝑎𝑢𝑥 𝑝𝑢𝑟𝑒𝑠.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𝑝𝑎𝑟 𝑡𝑜𝑢𝑡𝑒𝑠 𝑐𝑒𝑠 𝑒́𝑚𝑜𝑡𝑖𝑜𝑛𝑠, 𝑞𝑢𝑒 𝑚𝑜𝑛 𝑐𝑜𝑒𝑢𝑟 𝑠’𝑒𝑥𝑝𝑟𝑖𝑚𝑒,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𝐸𝑡 𝑞𝑢𝑒 𝑗𝑒 𝑣𝑜𝑢𝑠 𝑜𝑓𝑓𝑟𝑒 𝑚𝑒𝑠 𝑝𝑙𝑢𝑠 𝑏𝑒𝑙𝑙𝑒𝑠 𝑟𝑖𝑚𝑒𝑠…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𝑺𝒕𝒆𝒑𝒉 𝑹𝒐𝒂𝒅 𝑳𝒍𝒐𝒓𝒄𝒂.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1026" name="Picture 2" descr="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-841375"/>
            <a:ext cx="152400" cy="152400"/>
          </a:xfrm>
          <a:prstGeom prst="rect">
            <a:avLst/>
          </a:prstGeom>
          <a:noFill/>
        </p:spPr>
      </p:pic>
      <p:pic>
        <p:nvPicPr>
          <p:cNvPr id="1027" name="Picture 3" descr="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-84137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16000"/>
            <a:ext cx="78851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𝑴𝒐𝒏 𝒈𝒓𝒂𝒏𝒅 𝒕𝒐𝒖𝒓 𝒅𝒆 𝑭𝒓𝒂𝒏𝒄𝒆 à 𝒑𝒊𝒆𝒅 𝒆𝒏 𝟝𝟘𝟘 𝒋𝒐𝒖𝒓𝒔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… </a:t>
            </a:r>
            <a:endParaRPr lang="fr-FR" sz="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Voilà le défi que je me suis lancé, partir seul à pied avec simplement mon sac à dos, mais avant tout, ma liberté. 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départ le 𝟚𝟡 𝕞𝕒𝕚 𝟚𝟘𝟚𝟛 depuis mon petit village du Gard, Carmes.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périple qui va durer sur plus de 𝟙𝟚𝟘𝟘𝟘 𝕜𝕞 à travers toute la France.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𝑽𝒐𝒊𝒍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à c</a:t>
            </a: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𝒆 𝒒𝒖𝒊 𝒎’𝒂𝒕𝒕𝒆𝒏𝒅𝒔… </a:t>
            </a:r>
            <a:endParaRPr lang="fr-FR" sz="2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Partir à la conquête de nos plus belles montagnes, des 𝐂𝐞́𝐯𝐞𝐧𝐧𝐞𝐬 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𝐏𝐲𝐫𝐞́𝐧𝐞́𝐞𝐬 et son célèbre 𝐂𝐢𝐫𝐪𝐮𝐞 𝐝𝐞 𝐆𝐚𝐯𝐚𝐫𝐧𝐢𝐞, puis les retrouver dans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les 𝐕𝐨𝐬𝐠𝐞𝐬, en passant par le 𝐉𝐮𝐫𝐚, jusqu’aux 𝐀𝐥𝐩𝐞𝐬.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Marcher sur nos plus beaux sentiers du littoral, de 𝐥’𝐀𝐭𝐥𝐚𝐧𝐭𝐢𝐪𝐮𝐞, jusqu’aux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𝐂𝐨̂𝐭𝐞𝐬 𝐁𝐫𝐞𝐭𝐨𝐧𝐧𝐞𝐬, la 𝐌𝐚𝐧𝐜𝐡𝐞 et le 𝐍𝐨𝐫𝐝, mais aussi la 𝐌𝐞́𝐝𝐢𝐭𝐞𝐫𝐫𝐚𝐧𝐞́𝐞 pour terminer.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Découvrir notre beau patrimoine, 𝐂𝐚𝐡𝐨𝐫𝐬 et son 𝐩𝐨𝐧𝐭 𝐕𝐚𝐥𝐞𝐧𝐭𝐫</a:t>
            </a: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é, 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𝐀𝐥𝐛𝐢 la rouge, 𝐑𝐨𝐜𝐚𝐦𝐚𝐝𝐨𝐮𝐫, les 𝐂𝐡</a:t>
            </a:r>
            <a:r>
              <a:rPr lang="fr-FR" sz="1800" dirty="0" err="1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ât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𝐞𝐚𝐮𝐱 𝐝𝐞 𝐥𝐚 𝐋𝐨𝐢𝐫𝐞, Les villages d’𝐀𝐥𝐬𝐚𝐜𝐞…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tellement d’autres lieux à explorer en chemin.</a:t>
            </a:r>
            <a:endParaRPr lang="fr-FR" sz="1800" dirty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68000"/>
            <a:ext cx="78851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𝑴𝒂𝒊𝒔 𝒑𝒐𝒖𝒓𝒒𝒖𝒐𝒊…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Avant tout, l’inconnu qui m’attend chaque jour,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Vivre sans réfléchir et se laisser porter par son cœur, ses envies.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puis, bien sûr, les rencontres, celles qui font de ce voyage toute la magie.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Partager et se rassembler,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S’unir pour s’enrichir.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L’idée principale était de tout quitter, se séparer de tout bien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pour revenir à l’essentiel.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Je privilégie l’humain avant tout,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Aucune raison d’avoir peur, de douter, où de ne pas avoir confiance.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Rien ne vaut la chaleur d’un repas partagé ou le plaisir d’un chemin.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Raconter mon aventure, c’est un peu ce que je fais tous les jours,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échange sincère avec vous, une force qui me pousse à aller au bout.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20140564_1124908802020652_55066252291207284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818325" cy="5903913"/>
          </a:xfrm>
          <a:prstGeom prst="rect">
            <a:avLst/>
          </a:prstGeom>
        </p:spPr>
      </p:pic>
      <p:pic>
        <p:nvPicPr>
          <p:cNvPr id="3" name="Image 2" descr="445179751_1195875381590660_39502698542061674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241" y="1"/>
            <a:ext cx="4099429" cy="5903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1278" y="4572000"/>
            <a:ext cx="394255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/>
              <a:t>Les différentes couleurs pour les endroits où je suis passé, et en violet tout ce qui me reste à effectuer.</a:t>
            </a:r>
            <a:endParaRPr lang="fr-FR" sz="2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5415" y="0"/>
            <a:ext cx="4079698" cy="1492716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Dernière mise à jour de la carte.  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𝐉𝐨𝐮𝐫 𝟑𝟓𝟖, 𝟖𝟕𝟑𝟓𝐤𝐦 𝐩𝐚𝐫𝐜𝐨𝐮𝐫𝐮𝐬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Moyenne journalière parcourus : 24,4km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𝐀̀ 𝐏𝐨𝐧𝐭𝐚𝐫𝐥𝐢𝐞𝐫 (𝟐𝟓)       21.05.2024 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5" name="Picture 3" descr="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713" y="168275"/>
            <a:ext cx="145125" cy="1524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805415" cy="1600438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La carte de cet incroyable voyage autour de la France.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Plus de 12 000 km sur et hors des sentiers et uniquement à pied.   </a:t>
            </a:r>
            <a:b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Les différentes couleurs pour les endroits où je suis passé, et en violet tout ce qui me reste à effectuer.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21.01.2024 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7" name="Picture 5" descr="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045" y="-168275"/>
            <a:ext cx="145125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000" y="1836000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prstClr val="black"/>
                </a:solidFill>
              </a:rPr>
              <a:t>𝐒𝐭𝐞𝐩𝐡 𝐑𝐨𝐚𝐝 𝐓𝐨𝐮𝐫 </a:t>
            </a:r>
            <a:r>
              <a:rPr lang="vi-VN" sz="2000" dirty="0" smtClean="0">
                <a:solidFill>
                  <a:prstClr val="black"/>
                </a:solidFill>
              </a:rPr>
              <a:t>- </a:t>
            </a:r>
            <a:r>
              <a:rPr lang="vi-VN" sz="2000" dirty="0" smtClean="0">
                <a:solidFill>
                  <a:prstClr val="black"/>
                </a:solidFill>
              </a:rPr>
              <a:t>𝐉𝐨𝐮𝐫 𝟑𝟒𝟒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𝐷𝑒 𝐶𝑜𝑙𝑚𝑎𝑟 𝑎̀ 𝐾𝑎𝑦𝑠𝑒𝑟𝑠𝑏𝑒𝑟𝑔 - 𝟙𝟞𝕜𝕞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vi-VN" sz="2000" dirty="0" smtClean="0">
                <a:solidFill>
                  <a:prstClr val="black"/>
                </a:solidFill>
              </a:rPr>
              <a:t>Je </a:t>
            </a:r>
            <a:r>
              <a:rPr lang="vi-VN" sz="2000" dirty="0" smtClean="0">
                <a:solidFill>
                  <a:prstClr val="black"/>
                </a:solidFill>
              </a:rPr>
              <a:t>n’allais pas vous quitter comme ça…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Voici quelques photos bonus de l’étape du jour.</a:t>
            </a:r>
            <a:endParaRPr lang="vi-VN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 Après une journée bien pluvieuse, les belles couleurs sont de re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46804" cy="59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Après une journée bien pluvieuse,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les </a:t>
            </a:r>
            <a:r>
              <a:rPr lang="fr-FR" sz="1800" b="1" dirty="0" smtClean="0">
                <a:solidFill>
                  <a:schemeClr val="bg1"/>
                </a:solidFill>
              </a:rPr>
              <a:t>belles couleurs sont de retour</a:t>
            </a:r>
            <a:r>
              <a:rPr lang="fr-FR" sz="1800" b="1" dirty="0" smtClean="0">
                <a:solidFill>
                  <a:schemeClr val="bg1"/>
                </a:solidFill>
              </a:rPr>
              <a:t>..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 Vous n’avez rien vu, j’ai garé mon petit scooter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46804" cy="59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Vous n’avez rien vu, j’ai </a:t>
            </a:r>
            <a:r>
              <a:rPr lang="fr-FR" sz="1800" b="1" dirty="0" smtClean="0"/>
              <a:t>garé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mon petit scooter rose.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679</Words>
  <Application>Microsoft Office PowerPoint</Application>
  <PresentationFormat>Personnalisé</PresentationFormat>
  <Paragraphs>88</Paragraphs>
  <Slides>27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Roland</dc:creator>
  <cp:lastModifiedBy>Roland</cp:lastModifiedBy>
  <cp:revision>173</cp:revision>
  <dcterms:created xsi:type="dcterms:W3CDTF">2020-05-12T17:47:43Z</dcterms:created>
  <dcterms:modified xsi:type="dcterms:W3CDTF">2024-07-12T18:33:29Z</dcterms:modified>
</cp:coreProperties>
</file>