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7" r:id="rId3"/>
    <p:sldId id="298" r:id="rId4"/>
    <p:sldId id="300" r:id="rId5"/>
    <p:sldId id="299" r:id="rId6"/>
    <p:sldId id="266" r:id="rId7"/>
    <p:sldId id="306" r:id="rId8"/>
    <p:sldId id="307" r:id="rId9"/>
    <p:sldId id="308" r:id="rId10"/>
    <p:sldId id="309" r:id="rId11"/>
    <p:sldId id="310" r:id="rId12"/>
    <p:sldId id="328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9" r:id="rId25"/>
    <p:sldId id="322" r:id="rId26"/>
    <p:sldId id="323" r:id="rId27"/>
    <p:sldId id="324" r:id="rId28"/>
    <p:sldId id="325" r:id="rId29"/>
    <p:sldId id="326" r:id="rId30"/>
    <p:sldId id="327" r:id="rId31"/>
    <p:sldId id="258" r:id="rId32"/>
  </p:sldIdLst>
  <p:sldSz cx="7885113" cy="5903913"/>
  <p:notesSz cx="6858000" cy="9144000"/>
  <p:defaultTextStyle>
    <a:defPPr>
      <a:defRPr lang="fr-FR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30" y="-96"/>
      </p:cViewPr>
      <p:guideLst>
        <p:guide orient="horz" pos="1860"/>
        <p:guide pos="2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1384" y="1834042"/>
            <a:ext cx="6702346" cy="126551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2767" y="3345553"/>
            <a:ext cx="5519579" cy="1508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16707" y="236432"/>
            <a:ext cx="1774150" cy="503745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4257" y="236432"/>
            <a:ext cx="5191032" cy="503745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870" y="3793812"/>
            <a:ext cx="6702346" cy="11725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2870" y="2502332"/>
            <a:ext cx="6702346" cy="129148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4257" y="1377582"/>
            <a:ext cx="3482592" cy="389631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08268" y="1377582"/>
            <a:ext cx="3482592" cy="389631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257" y="1321548"/>
            <a:ext cx="3483961" cy="5507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4257" y="1872309"/>
            <a:ext cx="3483961" cy="340158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05528" y="1321548"/>
            <a:ext cx="3485330" cy="5507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05528" y="1872309"/>
            <a:ext cx="3485330" cy="340158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57" y="235065"/>
            <a:ext cx="2594147" cy="100038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2861" y="235063"/>
            <a:ext cx="4407998" cy="503882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4257" y="1235449"/>
            <a:ext cx="2594147" cy="4038440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5537" y="4132741"/>
            <a:ext cx="4731068" cy="48789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45537" y="527527"/>
            <a:ext cx="4731068" cy="3542348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5537" y="4620635"/>
            <a:ext cx="4731068" cy="692889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4256" y="236432"/>
            <a:ext cx="7096602" cy="983986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256" y="1377582"/>
            <a:ext cx="7096602" cy="389631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4257" y="5472054"/>
            <a:ext cx="1839859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4082" y="5472054"/>
            <a:ext cx="2496953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651000" y="5472054"/>
            <a:ext cx="1839859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82296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00-PPS%20&#224;%20envoyer_2%20%20%20ALSACE\67%20&#119826;&#119853;&#119838;&#119849;&#119841;%20&#119825;&#119848;&#119834;&#119837;%20&#119827;&#119848;&#119854;&#119851;\&#119826;&#119853;&#119838;&#119849;&#119841;%20&#119825;&#119848;&#119834;&#119837;%20&#119827;&#119848;&#119854;&#119851;%20&#127467;&#127479;%20-%20&#119817;&#119848;&#119854;&#119851;%20&#120785;&#120786;&#120785;\031%20La%20Dolce%20Vita.%20&#128149;%20%20By%20Steph%20Road%20LlorcaFacebook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spect="1"/>
          </p:cNvSpPr>
          <p:nvPr/>
        </p:nvSpPr>
        <p:spPr>
          <a:xfrm rot="21600000">
            <a:off x="468000" y="72000"/>
            <a:ext cx="4092506" cy="900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fr-FR" b="1" dirty="0" smtClean="0">
                <a:ln w="28575">
                  <a:solidFill>
                    <a:srgbClr val="FFCCCC"/>
                  </a:solidFill>
                </a:ln>
              </a:rPr>
              <a:t>𝐒𝐭𝐞𝐩𝐡 𝐑𝐨𝐚𝐝 𝐓𝐨𝐮𝐫</a:t>
            </a:r>
            <a:endParaRPr lang="fr-FR" b="1" dirty="0">
              <a:ln w="28575">
                <a:solidFill>
                  <a:srgbClr val="FFCCCC"/>
                </a:solidFill>
              </a:ln>
            </a:endParaRPr>
          </a:p>
        </p:txBody>
      </p:sp>
      <p:sp>
        <p:nvSpPr>
          <p:cNvPr id="3" name="ZoneTexte 2"/>
          <p:cNvSpPr txBox="1">
            <a:spLocks noChangeAspect="1"/>
          </p:cNvSpPr>
          <p:nvPr/>
        </p:nvSpPr>
        <p:spPr>
          <a:xfrm>
            <a:off x="5886772" y="108000"/>
            <a:ext cx="1998340" cy="178980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8800" b="1" dirty="0" smtClean="0">
                <a:ln w="38100">
                  <a:solidFill>
                    <a:srgbClr val="FFCC00"/>
                  </a:solidFill>
                </a:ln>
              </a:rPr>
              <a:t>À travers </a:t>
            </a:r>
          </a:p>
          <a:p>
            <a:pPr algn="ctr"/>
            <a:r>
              <a:rPr lang="fr-FR" sz="8800" b="1" dirty="0" smtClean="0">
                <a:ln w="38100">
                  <a:solidFill>
                    <a:srgbClr val="FFCC00"/>
                  </a:solidFill>
                </a:ln>
              </a:rPr>
              <a:t>l’ Alsace</a:t>
            </a:r>
            <a:endParaRPr lang="fr-FR" sz="8800" b="1" dirty="0">
              <a:ln w="38100">
                <a:solidFill>
                  <a:srgbClr val="FFCC00"/>
                </a:solidFill>
              </a:ln>
            </a:endParaRPr>
          </a:p>
        </p:txBody>
      </p:sp>
      <p:sp>
        <p:nvSpPr>
          <p:cNvPr id="4" name="ZoneTexte 3"/>
          <p:cNvSpPr txBox="1">
            <a:spLocks noChangeAspect="1"/>
          </p:cNvSpPr>
          <p:nvPr/>
        </p:nvSpPr>
        <p:spPr>
          <a:xfrm rot="-1140000">
            <a:off x="3940899" y="2052000"/>
            <a:ext cx="2008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 smtClean="0">
                <a:ln w="25400"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𝐉𝐨𝐮𝐫   </a:t>
            </a:r>
            <a:r>
              <a:rPr lang="fr-FR" sz="3400" b="1" dirty="0" smtClean="0">
                <a:ln w="25400"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343</a:t>
            </a:r>
            <a:endParaRPr lang="fr-FR" sz="3400" b="1" dirty="0" smtClean="0">
              <a:ln w="2540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ln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620000"/>
            <a:ext cx="339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Photos  prises  par  un  marcheur  solitaire parcourant  la  France  </a:t>
            </a:r>
          </a:p>
          <a:p>
            <a:pPr algn="ctr"/>
            <a:r>
              <a:rPr lang="fr-FR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 pour  le  plaisir  du  partage</a:t>
            </a:r>
            <a:r>
              <a:rPr lang="fr-FR" sz="1200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  </a:t>
            </a:r>
            <a:endParaRPr lang="fr-FR" sz="1200" b="1" dirty="0">
              <a:ln w="1905">
                <a:noFill/>
              </a:ln>
              <a:latin typeface="Georgia" pitchFamily="18" charset="0"/>
              <a:cs typeface="Dubai Medium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00" y="1152000"/>
            <a:ext cx="3294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n w="0">
                  <a:noFill/>
                </a:ln>
                <a:solidFill>
                  <a:schemeClr val="bg1"/>
                </a:solidFill>
                <a:latin typeface="Cookie" pitchFamily="2" charset="0"/>
              </a:rPr>
              <a:t>Une  photo  vaut  mille  mensonges</a:t>
            </a:r>
            <a:endParaRPr lang="fr-FR" sz="2400" b="1" dirty="0">
              <a:ln w="0">
                <a:noFill/>
              </a:ln>
              <a:solidFill>
                <a:schemeClr val="bg1"/>
              </a:solidFill>
              <a:latin typeface="Cookie" pitchFamily="2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843917" y="4428000"/>
            <a:ext cx="37128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𝐷𝑒</a:t>
            </a:r>
            <a:r>
              <a:rPr lang="fr-FR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𝑅𝑖𝑞𝑢𝑒𝑤𝑖ℎ𝑟 </a:t>
            </a:r>
            <a:endParaRPr lang="fr-F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loucester MT Extra Condensed" pitchFamily="18" charset="0"/>
            </a:endParaRPr>
          </a:p>
          <a:p>
            <a:pPr algn="ctr"/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𝑎̀</a:t>
            </a:r>
            <a:r>
              <a:rPr lang="fr-FR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𝐶𝑜𝑙𝑚𝑎𝑟</a:t>
            </a:r>
            <a:endParaRPr lang="fr-F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pic>
        <p:nvPicPr>
          <p:cNvPr id="13" name="Image 12" descr="alsace-bla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00" y="4068000"/>
            <a:ext cx="606064" cy="828000"/>
          </a:xfrm>
          <a:prstGeom prst="rect">
            <a:avLst/>
          </a:prstGeom>
        </p:spPr>
      </p:pic>
      <p:pic>
        <p:nvPicPr>
          <p:cNvPr id="10" name="Image 9" descr="0b00000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000" y="4752000"/>
            <a:ext cx="1080000" cy="1080000"/>
          </a:xfrm>
          <a:prstGeom prst="rect">
            <a:avLst/>
          </a:prstGeom>
        </p:spPr>
      </p:pic>
      <p:pic>
        <p:nvPicPr>
          <p:cNvPr id="14" name="Song Yan Ru Mo  Coverd by Cuijianghui.wav">
            <a:hlinkClick r:id="" action="ppaction://media"/>
          </p:cNvPr>
          <p:cNvPicPr>
            <a:picLocks noRot="1" noChangeAspect="1"/>
          </p:cNvPicPr>
          <p:nvPr>
            <a:wavAudioFile r:embed="rId1" name="Song Yan Ru Mo  Coverd by Cuijianghui.wav"/>
          </p:nvPr>
        </p:nvPicPr>
        <p:blipFill>
          <a:blip r:embed="rId6" cstate="print"/>
          <a:stretch>
            <a:fillRect/>
          </a:stretch>
        </p:blipFill>
        <p:spPr>
          <a:xfrm>
            <a:off x="3294484" y="30959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8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8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 Comme les maraîchers et vignerons pour convoyer leurs marchandises, prenez place pour une balade en bar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004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Comme les maraîchers et vignerons pour convoyer leurs marchandises, prenez place pour une balade en barque.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 Et surtout si on a un petit creux, il ne faut pas hésiter à se restau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968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surtout si on a un petit creux</a:t>
            </a:r>
            <a:r>
              <a:rPr lang="fr-FR" sz="1800" b="1" dirty="0" smtClean="0"/>
              <a:t>,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smtClean="0"/>
              <a:t>il ne faut pas hésiter à se </a:t>
            </a:r>
            <a:r>
              <a:rPr lang="fr-FR" sz="1800" b="1" dirty="0" smtClean="0"/>
              <a:t>restaurer.</a:t>
            </a:r>
          </a:p>
          <a:p>
            <a:pPr algn="ctr"/>
            <a:r>
              <a:rPr lang="fr-FR" sz="1800" b="1" dirty="0" smtClean="0"/>
              <a:t>Un </a:t>
            </a:r>
            <a:r>
              <a:rPr lang="fr-FR" sz="1800" b="1" dirty="0" smtClean="0"/>
              <a:t>beau moment partagé avec Agathe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31 La Dolce Vita. 💕  By Steph Road LlorcaFaceboo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La Dolce </a:t>
            </a:r>
            <a:r>
              <a:rPr lang="fr-FR" sz="1800" b="1" dirty="0" smtClean="0"/>
              <a:t>Vita By </a:t>
            </a:r>
            <a:r>
              <a:rPr lang="fr-FR" sz="1800" b="1" dirty="0" smtClean="0"/>
              <a:t>Steph Road </a:t>
            </a:r>
            <a:r>
              <a:rPr lang="fr-FR" sz="1800" b="1" dirty="0" err="1" smtClean="0"/>
              <a:t>Llorca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1 Ce matin aussi, on s’est bien amus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680000"/>
            <a:ext cx="442800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Ce matin aussi, on s’est bien amusé</a:t>
            </a:r>
            <a:r>
              <a:rPr lang="fr-FR" sz="1800" b="1" dirty="0" smtClean="0">
                <a:solidFill>
                  <a:schemeClr val="bg1"/>
                </a:solidFill>
              </a:rPr>
              <a:t>.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Bon </a:t>
            </a:r>
            <a:r>
              <a:rPr lang="fr-FR" sz="1800" b="1" dirty="0" smtClean="0">
                <a:solidFill>
                  <a:schemeClr val="bg1"/>
                </a:solidFill>
              </a:rPr>
              <a:t>là, par contre il a fallu contourner.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Merci </a:t>
            </a:r>
            <a:r>
              <a:rPr lang="fr-FR" sz="1800" b="1" dirty="0" smtClean="0">
                <a:solidFill>
                  <a:schemeClr val="bg1"/>
                </a:solidFill>
              </a:rPr>
              <a:t>les filles de m’avoir accompagné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pour cette </a:t>
            </a:r>
            <a:r>
              <a:rPr lang="fr-FR" sz="1800" b="1" dirty="0" smtClean="0">
                <a:solidFill>
                  <a:schemeClr val="bg1"/>
                </a:solidFill>
              </a:rPr>
              <a:t>petite </a:t>
            </a:r>
            <a:r>
              <a:rPr lang="fr-FR" sz="1800" b="1" dirty="0" smtClean="0">
                <a:solidFill>
                  <a:schemeClr val="bg1"/>
                </a:solidFill>
              </a:rPr>
              <a:t>étape.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1 On ne se lasse pas de flâner dans les belles rues de Col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25710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On ne se lasse pas de flâner dans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les </a:t>
            </a:r>
            <a:r>
              <a:rPr lang="fr-FR" sz="1800" b="1" dirty="0" smtClean="0"/>
              <a:t>belles rues de Colmar.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1 Sur le sentier de la route des v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08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Sur le sentier de la route des vins.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1 La Fontaine Sainte-Odile de Bennwi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08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La Fontaine Sainte-Odile de </a:t>
            </a:r>
            <a:r>
              <a:rPr lang="fr-FR" sz="1800" b="1" dirty="0" err="1" smtClean="0"/>
              <a:t>Bennwihr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1 Les montagnes apparaissent pour mon plus grand bonh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Les montagnes apparaissent pour mon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plus </a:t>
            </a:r>
            <a:r>
              <a:rPr lang="fr-FR" sz="1800" b="1" dirty="0" smtClean="0"/>
              <a:t>grand bonheur.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1 La Collégiale Saint-Martin, sous un grand sole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La Collégiale Saint-Martin,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sous </a:t>
            </a:r>
            <a:r>
              <a:rPr lang="fr-FR" sz="1800" b="1" dirty="0" smtClean="0"/>
              <a:t>un grand soleil.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1 440368499_1181546629690202_33126477931274179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6851786_1049688196209380_71995681411667380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3366492" cy="336649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 La Maison Pfister, un des symboles du vieux Col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La Maison </a:t>
            </a:r>
            <a:r>
              <a:rPr lang="fr-FR" sz="1800" b="1" dirty="0" err="1" smtClean="0"/>
              <a:t>Pfister</a:t>
            </a:r>
            <a:r>
              <a:rPr lang="fr-FR" sz="1800" b="1" dirty="0" smtClean="0"/>
              <a:t>, un des </a:t>
            </a:r>
            <a:r>
              <a:rPr lang="fr-FR" sz="1800" b="1" dirty="0" smtClean="0"/>
              <a:t>symboles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smtClean="0"/>
              <a:t>du vieux Colmar.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1 Forcément c’est dimanche, il y a un petit peu de mo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716000"/>
            <a:ext cx="442800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Forcément c’est dimanche,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il </a:t>
            </a:r>
            <a:r>
              <a:rPr lang="fr-FR" sz="1800" b="1" dirty="0" smtClean="0"/>
              <a:t>y a un petit peu de monde</a:t>
            </a:r>
            <a:r>
              <a:rPr lang="fr-FR" sz="1800" b="1" dirty="0" smtClean="0"/>
              <a:t>.</a:t>
            </a:r>
            <a:r>
              <a:rPr lang="fr-FR" sz="1800" b="1" dirty="0" smtClean="0"/>
              <a:t>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On </a:t>
            </a:r>
            <a:r>
              <a:rPr lang="fr-FR" sz="1800" b="1" dirty="0" smtClean="0"/>
              <a:t>reviendra en fin de </a:t>
            </a:r>
            <a:r>
              <a:rPr lang="fr-FR" sz="1800" b="1" dirty="0" smtClean="0"/>
              <a:t>journée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smtClean="0"/>
              <a:t>pour apprécier encore plus.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1 Le Koifhus ou l’Ancienne Dou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 </a:t>
            </a:r>
            <a:r>
              <a:rPr lang="fr-FR" sz="1800" b="1" dirty="0" err="1" smtClean="0"/>
              <a:t>Koifhus</a:t>
            </a:r>
            <a:r>
              <a:rPr lang="fr-FR" sz="1800" b="1" dirty="0" smtClean="0"/>
              <a:t> ou l’Ancienne Douane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1 L’endroit idéal pour trouver de bonnes choses à cuisiner le marché cou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46804" cy="592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L’endroit idéal pour trouver de bonnes choses à cuisiner le marché couvert.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1 Et avec ce soleil, les couleurs sont encore plus be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avec ce soleil, les couleurs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sont  encore </a:t>
            </a:r>
            <a:r>
              <a:rPr lang="fr-FR" sz="1800" b="1" dirty="0" smtClean="0"/>
              <a:t>plus belles.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1 Et oui, il y a même un petit peu de la Belgique à Col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680000"/>
            <a:ext cx="442800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oui, il y a même un petit peu de la Belgique à Colmar.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La </a:t>
            </a:r>
            <a:r>
              <a:rPr lang="fr-FR" sz="1800" b="1" dirty="0" smtClean="0"/>
              <a:t>réplique du très </a:t>
            </a:r>
            <a:r>
              <a:rPr lang="fr-FR" sz="1800" b="1" dirty="0" smtClean="0"/>
              <a:t>célèbre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err="1" smtClean="0"/>
              <a:t>Manneken</a:t>
            </a:r>
            <a:r>
              <a:rPr lang="fr-FR" sz="1800" b="1" dirty="0" smtClean="0"/>
              <a:t> Pis de Bruxelles.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1 La Maison au Péle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80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La Maison </a:t>
            </a:r>
            <a:r>
              <a:rPr lang="fr-FR" sz="1800" b="1" dirty="0" smtClean="0"/>
              <a:t>du Pèlerin.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1 Un petit tour de nuit dans la vieille ville, c’est très sympa aus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Un petit tour de nuit dans la vieille ville, c’est très sympa aussi.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1 Et voilà un magnifique cadeau pour le poète aventu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464000"/>
            <a:ext cx="4428000" cy="1477328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voilà un magnifique cadeau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pour </a:t>
            </a:r>
            <a:r>
              <a:rPr lang="fr-FR" sz="1800" b="1" dirty="0" smtClean="0"/>
              <a:t>le poète aventurier.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Une </a:t>
            </a:r>
            <a:r>
              <a:rPr lang="fr-FR" sz="1800" b="1" dirty="0" smtClean="0"/>
              <a:t>belle plume réalisée par </a:t>
            </a:r>
            <a:r>
              <a:rPr lang="fr-FR" sz="1800" b="1" dirty="0" smtClean="0"/>
              <a:t>Clémence.</a:t>
            </a:r>
          </a:p>
          <a:p>
            <a:pPr algn="ctr"/>
            <a:r>
              <a:rPr lang="fr-FR" sz="1800" b="1" dirty="0" smtClean="0"/>
              <a:t>Je </a:t>
            </a:r>
            <a:r>
              <a:rPr lang="fr-FR" sz="1800" b="1" dirty="0" smtClean="0"/>
              <a:t>vais l’emmener jusque dans le sud 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celui-là</a:t>
            </a:r>
            <a:r>
              <a:rPr lang="fr-FR" sz="1800" b="1" dirty="0" smtClean="0"/>
              <a:t>, c’est certain..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 Cela restera un très beau souvenir de mon péri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004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Cela restera un très beau souvenir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de </a:t>
            </a:r>
            <a:r>
              <a:rPr lang="fr-FR" sz="1800" b="1" dirty="0" smtClean="0">
                <a:solidFill>
                  <a:schemeClr val="bg1"/>
                </a:solidFill>
              </a:rPr>
              <a:t>mon périple.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Une </a:t>
            </a:r>
            <a:r>
              <a:rPr lang="fr-FR" sz="1800" b="1" dirty="0" smtClean="0">
                <a:solidFill>
                  <a:schemeClr val="bg1"/>
                </a:solidFill>
              </a:rPr>
              <a:t>première à la Petite Venise.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812"/>
            <a:ext cx="78851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𝐿’𝑎̂𝑚𝑒 𝑑’𝑢𝑛 𝑎𝑣𝑒𝑛𝑡𝑢𝑟𝑖𝑒𝑟, 𝑙𝑒 𝑐𝑜𝑒𝑢𝑟 𝑑’𝑢𝑛 𝑝𝑜𝑒̀𝑡𝑒,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𝐵𝑖𝑒𝑛𝑣𝑒𝑛𝑢𝑒 𝑑𝑎𝑛𝑠 𝑚𝑜𝑛 𝑚𝑜𝑛𝑑𝑒 𝑜ù 𝑠𝑒𝑢𝑙 𝑙𝑒 𝑏𝑜𝑛ℎ𝑒𝑢𝑟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𝑒𝑠𝑡 𝑚𝑎 𝑞𝑢𝑒̂𝑡𝑒… 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𝐶’𝑒𝑠𝑡 𝑑𝑎𝑛𝑠 𝑙𝑎 𝑛𝑎𝑡𝑢𝑟𝑒 𝑞𝑢𝑒 𝑗𝑒 𝑡𝑟𝑜𝑢𝑣𝑒 𝑡𝑜𝑢𝑡𝑒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𝑚𝑜𝑛 𝑖𝑛𝑠𝑝𝑖𝑟𝑎𝑡𝑖𝑜𝑛.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𝐹𝑎𝑐𝑒 à 𝑒𝑙𝑙𝑒 𝑗’𝑦 𝑓𝑎𝑖𝑠 𝑚𝑒𝑠 𝑝𝑙𝑢𝑠 𝑏𝑒𝑙𝑙𝑒𝑠 𝑐𝑜𝑛𝑓𝑒𝑠𝑠𝑖𝑜𝑛𝑠,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𝐿𝑒𝑠 𝑎𝑟𝑏𝑟𝑒𝑠 𝑚𝑒 𝑝𝑎𝑟𝑙𝑒𝑛𝑡, 𝑙𝑒𝑠 𝑎𝑛𝑖𝑚𝑎𝑢𝑥 𝑚𝑒 𝑟𝑎𝑠𝑠𝑢𝑟𝑒𝑛𝑡,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𝑈𝑛𝑒 𝑣𝑒́𝑟𝑖𝑡𝑎𝑏𝑙𝑒 𝑟𝑒𝑛𝑎𝑖𝑠𝑠𝑎𝑛𝑐𝑒 𝑞𝑢𝑒 𝑗𝑒 𝑣𝑖𝑠 𝑑𝑎𝑛𝑠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𝑐𝑒𝑠 𝑒𝑎𝑢𝑥 𝑝𝑢𝑟𝑒𝑠.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𝐶’𝑒𝑠𝑡 𝑝𝑎𝑟 𝑡𝑜𝑢𝑡𝑒𝑠 𝑐𝑒𝑠 𝑒́𝑚𝑜𝑡𝑖𝑜𝑛𝑠, 𝑞𝑢𝑒 𝑚𝑜𝑛 𝑐𝑜𝑒𝑢𝑟 𝑠’𝑒𝑥𝑝𝑟𝑖𝑚𝑒,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𝐸𝑡 𝑞𝑢𝑒 𝑗𝑒 𝑣𝑜𝑢𝑠 𝑜𝑓𝑓𝑟𝑒 𝑚𝑒𝑠 𝑝𝑙𝑢𝑠 𝑏𝑒𝑙𝑙𝑒𝑠 𝑟𝑖𝑚𝑒𝑠…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𝑺𝒕𝒆𝒑𝒉 𝑹𝒐𝒂𝒅 𝑳𝒍𝒐𝒓𝒄𝒂.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1026" name="Picture 2" descr="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-841375"/>
            <a:ext cx="152400" cy="152400"/>
          </a:xfrm>
          <a:prstGeom prst="rect">
            <a:avLst/>
          </a:prstGeom>
          <a:noFill/>
        </p:spPr>
      </p:pic>
      <p:pic>
        <p:nvPicPr>
          <p:cNvPr id="1027" name="Picture 3" descr="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-84137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11 Bon, je le reconnais, ça fait la deuxième à la suite,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Bon, je le reconnais, ça fait la </a:t>
            </a:r>
            <a:r>
              <a:rPr lang="fr-FR" sz="1800" b="1" dirty="0" smtClean="0"/>
              <a:t>deuxième</a:t>
            </a:r>
          </a:p>
          <a:p>
            <a:pPr algn="ctr"/>
            <a:r>
              <a:rPr lang="fr-FR" sz="1800" b="1" dirty="0" smtClean="0"/>
              <a:t> </a:t>
            </a:r>
            <a:r>
              <a:rPr lang="fr-FR" sz="1800" b="1" dirty="0" smtClean="0"/>
              <a:t>à la suite,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02544" y="108001"/>
            <a:ext cx="1511950" cy="76943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4400" b="1" dirty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Création</a:t>
            </a:r>
          </a:p>
        </p:txBody>
      </p:sp>
      <p:sp>
        <p:nvSpPr>
          <p:cNvPr id="4" name="Étoile à 12 branches 3"/>
          <p:cNvSpPr>
            <a:spLocks/>
          </p:cNvSpPr>
          <p:nvPr/>
        </p:nvSpPr>
        <p:spPr>
          <a:xfrm>
            <a:off x="1851199" y="5220001"/>
            <a:ext cx="919848" cy="590285"/>
          </a:xfrm>
          <a:prstGeom prst="star12">
            <a:avLst>
              <a:gd name="adj" fmla="val 3916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fr-FR" sz="1100" dirty="0" smtClean="0">
                <a:solidFill>
                  <a:srgbClr val="FF0000"/>
                </a:solidFill>
                <a:latin typeface="Rockwell" pitchFamily="18" charset="0"/>
              </a:rPr>
              <a:t>2152</a:t>
            </a:r>
            <a:endParaRPr lang="fr-FR" sz="11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0" y="36000"/>
            <a:ext cx="3922268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Cui  </a:t>
            </a:r>
            <a:r>
              <a:rPr lang="fr-FR" sz="4400" b="1" dirty="0" err="1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Jianghui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</a:t>
            </a:r>
          </a:p>
          <a:p>
            <a:pPr algn="ctr"/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Song 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Yan  Ru  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Mo</a:t>
            </a:r>
            <a:endParaRPr lang="fr-FR" sz="4400" b="1" dirty="0">
              <a:ln w="19050">
                <a:noFill/>
              </a:ln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3979" y="4536133"/>
            <a:ext cx="1417758" cy="76943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Internet</a:t>
            </a:r>
            <a:endParaRPr lang="fr-FR" sz="4800" b="1" dirty="0" smtClean="0">
              <a:ln w="19050">
                <a:noFill/>
              </a:ln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pic>
        <p:nvPicPr>
          <p:cNvPr id="28" name="Image 27" descr="png-clipart-drawing-end-text-trade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31" y="3239988"/>
            <a:ext cx="857036" cy="455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Image 11" descr="unnam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0000" flipH="1">
            <a:off x="6033534" y="1692001"/>
            <a:ext cx="1542665" cy="19727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85377" y="5508001"/>
            <a:ext cx="896397" cy="276997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12.07.2024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IM\IM\Identities\{20778270-09D0-4E54-8F7B-3114953C022E}\Signature\{55F25316-80BD-4F7C-996C-7B8069AFDF79}\ROLAND~1666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349" y="180001"/>
            <a:ext cx="1366076" cy="7632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656000" y="2556000"/>
            <a:ext cx="2052000" cy="111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  <p:bldP spid="1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16000"/>
            <a:ext cx="78851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𝑴𝒐𝒏 𝒈𝒓𝒂𝒏𝒅 𝒕𝒐𝒖𝒓 𝒅𝒆 𝑭𝒓𝒂𝒏𝒄𝒆 à 𝒑𝒊𝒆𝒅 𝒆𝒏 𝟝𝟘𝟘 𝒋𝒐𝒖𝒓𝒔</a:t>
            </a:r>
            <a:r>
              <a:rPr lang="fr-FR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… </a:t>
            </a:r>
            <a:endParaRPr lang="fr-FR" sz="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Voilà le défi que je me suis lancé, partir seul à pied avec simplement mon sac à dos, mais avant tout, ma liberté. 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départ le 𝟚𝟡 𝕞𝕒𝕚 𝟚𝟘𝟚𝟛 depuis mon petit village du Gard, Carmes.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périple qui va durer sur plus de 𝟙𝟚𝟘𝟘𝟘 𝕜𝕞 à travers toute la France.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𝑽𝒐𝒊𝒍</a:t>
            </a:r>
            <a:r>
              <a:rPr lang="fr-FR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à c</a:t>
            </a:r>
            <a:r>
              <a:rPr lang="vi-VN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𝒆 𝒒𝒖𝒊 𝒎’𝒂𝒕𝒕𝒆𝒏𝒅𝒔… </a:t>
            </a:r>
            <a:endParaRPr lang="fr-FR" sz="2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Partir à la conquête de nos plus belles montagnes, des 𝐂𝐞́𝐯𝐞𝐧𝐧𝐞𝐬 aux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𝐏𝐲𝐫𝐞́𝐧𝐞́𝐞𝐬 et son célèbre 𝐂𝐢𝐫𝐪𝐮𝐞 𝐝𝐞 𝐆𝐚𝐯𝐚𝐫𝐧𝐢𝐞, puis les retrouver dans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les 𝐕𝐨𝐬𝐠𝐞𝐬, en passant par le 𝐉𝐮𝐫𝐚, jusqu’aux 𝐀𝐥𝐩𝐞𝐬.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Marcher sur nos plus beaux sentiers du littoral, de 𝐥’𝐀𝐭𝐥𝐚𝐧𝐭𝐢𝐪𝐮𝐞, jusqu’aux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𝐂𝐨̂𝐭𝐞𝐬 𝐁𝐫𝐞𝐭𝐨𝐧𝐧𝐞𝐬, la 𝐌𝐚𝐧𝐜𝐡𝐞 et le 𝐍𝐨𝐫𝐝, mais aussi la 𝐌𝐞́𝐝𝐢𝐭𝐞𝐫𝐫𝐚𝐧𝐞́𝐞 pour terminer.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Découvrir notre beau patrimoine, 𝐂𝐚𝐡𝐨𝐫𝐬 et son 𝐩𝐨𝐧𝐭 𝐕𝐚𝐥𝐞𝐧𝐭𝐫</a:t>
            </a: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é, 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𝐀𝐥𝐛𝐢 la rouge, 𝐑𝐨𝐜𝐚𝐦𝐚𝐝𝐨𝐮𝐫, les 𝐂𝐡</a:t>
            </a:r>
            <a:r>
              <a:rPr lang="fr-FR" sz="1800" dirty="0" err="1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ât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𝐞𝐚𝐮𝐱 𝐝𝐞 𝐥𝐚 𝐋𝐨𝐢𝐫𝐞, Les villages d’𝐀𝐥𝐬𝐚𝐜𝐞…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et tellement d’autres lieux à explorer en chemin.</a:t>
            </a:r>
            <a:endParaRPr lang="fr-FR" sz="1800" dirty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68000"/>
            <a:ext cx="78851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𝑴𝒂𝒊𝒔 𝒑𝒐𝒖𝒓𝒒𝒖𝒐𝒊… 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Avant tout, l’inconnu qui m’attend chaque jour,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Vivre sans réfléchir et se laisser porter par son cœur, ses envies.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Et puis, bien sûr, les rencontres, celles qui font de ce voyage toute la magie.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Partager et se rassembler,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S’unir pour s’enrichir.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L’idée principale était de tout quitter, se séparer de tout bien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pour revenir à l’essentiel.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Je privilégie l’humain avant tout,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Aucune raison d’avoir peur, de douter, où de ne pas avoir confiance.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Rien ne vaut la chaleur d’un repas partagé ou le plaisir d’un chemin.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Raconter mon aventure, c’est un peu ce que je fais tous les jours,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échange sincère avec vous, une force qui me pousse à aller au bout.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20140564_1124908802020652_550662522912072842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818325" cy="5903913"/>
          </a:xfrm>
          <a:prstGeom prst="rect">
            <a:avLst/>
          </a:prstGeom>
        </p:spPr>
      </p:pic>
      <p:pic>
        <p:nvPicPr>
          <p:cNvPr id="3" name="Image 2" descr="445179751_1195875381590660_39502698542061674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5241" y="1"/>
            <a:ext cx="4099429" cy="5903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1278" y="4572000"/>
            <a:ext cx="394255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/>
              <a:t>Les différentes couleurs pour les endroits où je suis passé, et en violet tout ce qui me reste à effectuer.</a:t>
            </a:r>
            <a:endParaRPr lang="fr-FR" sz="2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5415" y="0"/>
            <a:ext cx="4079698" cy="1492716"/>
          </a:xfrm>
          <a:prstGeom prst="rect">
            <a:avLst/>
          </a:prstGeom>
          <a:solidFill>
            <a:srgbClr val="FFFF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Dernière mise à jour de la carte.  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𝐉𝐨𝐮𝐫 𝟑𝟓𝟖, 𝟖𝟕𝟑𝟓𝐤𝐦 𝐩𝐚𝐫𝐜𝐨𝐮𝐫𝐮𝐬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Moyenne journalière parcourus : 24,4km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𝐀̀ 𝐏𝐨𝐧𝐭𝐚𝐫𝐥𝐢𝐞𝐫 (𝟐𝟓)       21.05.2024  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5" name="Picture 3" descr="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713" y="168275"/>
            <a:ext cx="145125" cy="1524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805415" cy="1600438"/>
          </a:xfrm>
          <a:prstGeom prst="rect">
            <a:avLst/>
          </a:prstGeom>
          <a:solidFill>
            <a:srgbClr val="FFFF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La carte de cet incroyable voyage autour de la France.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Plus de 12 000 km sur et hors des sentiers et uniquement à pied.   </a:t>
            </a:r>
            <a:b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Les différentes couleurs pour les endroits où je suis passé, et en violet tout ce qui me reste à effectuer.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21.01.2024  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7" name="Picture 5" descr="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045" y="-168275"/>
            <a:ext cx="145125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000" y="144000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prstClr val="black"/>
                </a:solidFill>
              </a:rPr>
              <a:t>𝐒𝐭𝐞𝐩𝐡 𝐑𝐨𝐚𝐝 𝐓𝐨𝐮𝐫 </a:t>
            </a:r>
            <a:r>
              <a:rPr lang="vi-VN" sz="2000" dirty="0" smtClean="0">
                <a:solidFill>
                  <a:prstClr val="black"/>
                </a:solidFill>
              </a:rPr>
              <a:t>- </a:t>
            </a:r>
            <a:r>
              <a:rPr lang="vi-VN" sz="2000" dirty="0" smtClean="0">
                <a:solidFill>
                  <a:prstClr val="black"/>
                </a:solidFill>
              </a:rPr>
              <a:t>𝐉𝐨𝐮𝐫 </a:t>
            </a:r>
            <a:r>
              <a:rPr lang="vi-VN" sz="2000" dirty="0" smtClean="0">
                <a:solidFill>
                  <a:prstClr val="black"/>
                </a:solidFill>
              </a:rPr>
              <a:t>𝟑𝟒𝟑</a:t>
            </a:r>
            <a:endParaRPr lang="vi-VN" sz="2000" dirty="0" smtClean="0">
              <a:solidFill>
                <a:prstClr val="black"/>
              </a:solidFill>
            </a:endParaRPr>
          </a:p>
          <a:p>
            <a:r>
              <a:rPr lang="vi-VN" sz="2000" dirty="0" smtClean="0">
                <a:solidFill>
                  <a:prstClr val="black"/>
                </a:solidFill>
              </a:rPr>
              <a:t>𝐷𝑒 𝑅𝑖𝑞𝑢𝑒𝑤𝑖ℎ𝑟 𝑎̀ 𝐶𝑜𝑙𝑚𝑎𝑟,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𝑅𝑜𝑢𝑡𝑒 𝑑𝑒𝑠 𝑣𝑖𝑛𝑠 𝑑’𝐴𝑙𝑠𝑎𝑐𝑒 - </a:t>
            </a:r>
            <a:r>
              <a:rPr lang="vi-VN" sz="2000" dirty="0" smtClean="0">
                <a:solidFill>
                  <a:prstClr val="black"/>
                </a:solidFill>
              </a:rPr>
              <a:t>𝟚𝟙𝕜𝕞</a:t>
            </a:r>
            <a:endParaRPr lang="fr-FR" sz="2000" dirty="0" smtClean="0">
              <a:solidFill>
                <a:prstClr val="black"/>
              </a:solidFill>
            </a:endParaRPr>
          </a:p>
          <a:p>
            <a:endParaRPr lang="vi-VN" sz="2000" dirty="0" smtClean="0">
              <a:solidFill>
                <a:prstClr val="black"/>
              </a:solidFill>
            </a:endParaRPr>
          </a:p>
          <a:p>
            <a:pPr algn="ctr"/>
            <a:r>
              <a:rPr lang="vi-VN" sz="2000" dirty="0" smtClean="0">
                <a:solidFill>
                  <a:prstClr val="black"/>
                </a:solidFill>
              </a:rPr>
              <a:t>𝑪𝒐𝒍𝒎𝒂𝒓, 𝒍𝒂 𝑷𝒆𝒕𝒊𝒕𝒆 𝑽𝒆𝒏𝒊𝒔𝒆… </a:t>
            </a:r>
            <a:r>
              <a:rPr lang="vi-VN" sz="2000" dirty="0" smtClean="0">
                <a:solidFill>
                  <a:prstClr val="black"/>
                </a:solidFill>
              </a:rPr>
              <a:t> </a:t>
            </a:r>
            <a:endParaRPr lang="vi-VN" sz="2000" dirty="0" smtClean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vi-VN" sz="2000" dirty="0" smtClean="0">
                <a:solidFill>
                  <a:prstClr val="black"/>
                </a:solidFill>
              </a:rPr>
              <a:t>𝐿𝑎𝑖𝑠𝑠𝑒 </a:t>
            </a:r>
            <a:r>
              <a:rPr lang="vi-VN" sz="2000" dirty="0" smtClean="0">
                <a:solidFill>
                  <a:prstClr val="black"/>
                </a:solidFill>
              </a:rPr>
              <a:t>𝑙𝑒𝑠 𝑔𝑜𝑛𝑑𝑜𝑙𝑒𝑠 𝑎̀ 𝑉𝑒𝑛𝑖𝑠𝑒,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𝐸𝑡 𝑝𝑟𝑒𝑛𝑑𝑠 𝑙𝑎 𝑏𝑎𝑟𝑟𝑒 𝑎̀ 𝐶𝑜𝑙𝑚𝑎𝑟,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𝑆𝑒𝑛𝑡𝑖𝑟 𝑙𝑎 𝑑𝑜𝑢𝑐𝑒𝑢𝑟 𝑑’𝑢𝑛𝑒 𝑏𝑟𝑖𝑠𝑒,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𝐽𝑒 𝑠𝑢𝑖𝑠 𝑠𝑖 𝑏𝑖𝑒𝑛…  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𝑅𝑒𝑔𝑎𝑟𝑑𝑒𝑟 𝑝𝑎𝑠𝑠𝑒𝑟 𝑢𝑛 𝑏𝑎𝑡𝑒𝑎𝑢 𝑑𝑒 𝑏𝑜𝑖𝑠,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𝐺𝑙𝑖𝑠𝑠𝑎𝑛𝑡 𝑙𝑒𝑛𝑡𝑒𝑚𝑒𝑛𝑡 𝑠𝑢𝑟 𝑐𝑒 𝑚𝑖𝑟𝑜𝑖𝑟,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𝐿𝑎 « 𝐿𝑎𝑢𝑐ℎ » 𝑑𝑒 𝑠𝑎 𝑝𝑒𝑡𝑖𝑡𝑒 𝑣𝑜𝑖𝑒,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𝑉𝑜𝑢𝑠 𝑚𝑢𝑟𝑚𝑢𝑟𝑒 𝑢𝑛 𝑝𝑒𝑢 𝑑’ℎ𝑖𝑠𝑡𝑜𝑖𝑟𝑒…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𝐴̀ 𝑙𝑎 𝑠𝑢𝑟𝑓𝑎𝑐𝑒, 𝑢𝑛 𝑝𝑒𝑖𝑛𝑡𝑟𝑒 𝑦 𝑣𝑒𝑟𝑟𝑎𝑖𝑡 𝑠𝑎 𝑝𝑎𝑙𝑒𝑡𝑡𝑒,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𝑂𝑢̀ 𝑙𝑒𝑠 𝑐𝑜𝑢𝑙𝑒𝑢𝑟𝑠 𝑑𝑒𝑠 𝑚𝑎𝑖𝑠𝑜𝑛𝑠 𝑠’𝑢𝑛𝑖𝑠𝑠𝑒𝑛𝑡,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𝑆𝑢𝑟 𝑢𝑛 𝑡𝑎𝑏𝑙𝑒𝑎𝑢 𝑜𝑢̀ 𝑞𝑢𝑒𝑙𝑞𝑢𝑒𝑠 𝑏𝑜𝑢𝑟𝑔𝑒𝑜𝑛𝑠 𝑓𝑙𝑒𝑢𝑟𝑖𝑠𝑠𝑒𝑛𝑡, 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𝐽’𝑖𝑚𝑚𝑜𝑟𝑡𝑎𝑙𝑖𝑠𝑒 𝑐𝑒𝑡𝑡𝑒 𝑎𝑞𝑢𝑎𝑟𝑒𝑙𝑙𝑒 𝑑𝑎𝑛𝑠 𝑚𝑎 𝑡𝑒̂𝑡𝑒.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000" y="144000"/>
            <a:ext cx="6840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On s’y sent bien que je vais prolonger encore un petit peu mon séjour alsacien.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Après cette belle journée, si bien accompagnée,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D’abord sur les sentiers, avec Clémence, Myriam et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Achille, 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Puis dans la ville, avec Agathe, pour une bonne tarte flambée !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La météo va se gâter, il va donc falloir s’adapter.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Autant prendre les choses du bon côté, et prolonger.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￼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Afin d’éviter la pluie et les orages pour mes retrouvailles avec les montagnes, des étapes plus courtes à venir, ayons confiance, le soleil va vite revenir.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Kaysersberg demain, Munster mardi, et l’arrivée dans les Vosges mercredi.  ￼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En attendant, je vous laisse découvrir cette merveille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que l’on appelle : la Petite Venise Alsacienne.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1 C’est le cœur battant que les amoureux arpentent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004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C’est le cœur battant que les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amoureux </a:t>
            </a:r>
            <a:r>
              <a:rPr lang="fr-FR" sz="1800" b="1" dirty="0" smtClean="0">
                <a:solidFill>
                  <a:schemeClr val="bg1"/>
                </a:solidFill>
              </a:rPr>
              <a:t>arpentent:</a:t>
            </a: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</a:rPr>
              <a:t>La Petite de Venise de Colmar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1029</Words>
  <Application>Microsoft Office PowerPoint</Application>
  <PresentationFormat>Personnalisé</PresentationFormat>
  <Paragraphs>129</Paragraphs>
  <Slides>31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Roland</dc:creator>
  <cp:lastModifiedBy>Roland</cp:lastModifiedBy>
  <cp:revision>167</cp:revision>
  <dcterms:created xsi:type="dcterms:W3CDTF">2020-05-12T17:47:43Z</dcterms:created>
  <dcterms:modified xsi:type="dcterms:W3CDTF">2024-07-12T16:52:02Z</dcterms:modified>
</cp:coreProperties>
</file>