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58" r:id="rId37"/>
  </p:sldIdLst>
  <p:sldSz cx="9144000" cy="4572000"/>
  <p:notesSz cx="6858000" cy="9144000"/>
  <p:defaultTextStyle>
    <a:defPPr>
      <a:defRPr lang="fr-FR"/>
    </a:defPPr>
    <a:lvl1pPr marL="0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5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1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86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2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77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7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68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63" algn="l" defTabSz="91439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240"/>
      </p:cViewPr>
      <p:guideLst>
        <p:guide orient="horz" pos="1441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57B9C-E69A-43F9-BAEC-82D3900BDDFB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0" y="685800"/>
            <a:ext cx="6858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5A572-EE3B-48FB-B9B8-71A5AE773E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0" y="685800"/>
            <a:ext cx="6858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5A572-EE3B-48FB-B9B8-71A5AE773E8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1" y="1420285"/>
            <a:ext cx="7772400" cy="98001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1" y="2590800"/>
            <a:ext cx="64008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83092"/>
            <a:ext cx="2057400" cy="3901017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83092"/>
            <a:ext cx="6019800" cy="39010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4" y="2937934"/>
            <a:ext cx="7772400" cy="9080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4" y="1937810"/>
            <a:ext cx="7772400" cy="10001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066802"/>
            <a:ext cx="4038600" cy="3017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066802"/>
            <a:ext cx="4038600" cy="30173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023409"/>
            <a:ext cx="4040188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449917"/>
            <a:ext cx="4040188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023409"/>
            <a:ext cx="4041775" cy="4265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5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6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7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449917"/>
            <a:ext cx="4041775" cy="2634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182033"/>
            <a:ext cx="3008312" cy="774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82034"/>
            <a:ext cx="5111750" cy="390207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956735"/>
            <a:ext cx="3008312" cy="3127375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200400"/>
            <a:ext cx="5486400" cy="3778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08516"/>
            <a:ext cx="5486400" cy="2743200"/>
          </a:xfrm>
        </p:spPr>
        <p:txBody>
          <a:bodyPr/>
          <a:lstStyle>
            <a:lvl1pPr marL="0" indent="0">
              <a:buNone/>
              <a:defRPr sz="3200"/>
            </a:lvl1pPr>
            <a:lvl2pPr marL="457195" indent="0">
              <a:buNone/>
              <a:defRPr sz="2800"/>
            </a:lvl2pPr>
            <a:lvl3pPr marL="914391" indent="0">
              <a:buNone/>
              <a:defRPr sz="2400"/>
            </a:lvl3pPr>
            <a:lvl4pPr marL="1371586" indent="0">
              <a:buNone/>
              <a:defRPr sz="2000"/>
            </a:lvl4pPr>
            <a:lvl5pPr marL="1828782" indent="0">
              <a:buNone/>
              <a:defRPr sz="2000"/>
            </a:lvl5pPr>
            <a:lvl6pPr marL="2285977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3578226"/>
            <a:ext cx="5486400" cy="536575"/>
          </a:xfrm>
        </p:spPr>
        <p:txBody>
          <a:bodyPr/>
          <a:lstStyle>
            <a:lvl1pPr marL="0" indent="0">
              <a:buNone/>
              <a:defRPr sz="1400"/>
            </a:lvl1pPr>
            <a:lvl2pPr marL="457195" indent="0">
              <a:buNone/>
              <a:defRPr sz="1200"/>
            </a:lvl2pPr>
            <a:lvl3pPr marL="914391" indent="0">
              <a:buNone/>
              <a:defRPr sz="1000"/>
            </a:lvl3pPr>
            <a:lvl4pPr marL="1371586" indent="0">
              <a:buNone/>
              <a:defRPr sz="900"/>
            </a:lvl4pPr>
            <a:lvl5pPr marL="1828782" indent="0">
              <a:buNone/>
              <a:defRPr sz="900"/>
            </a:lvl5pPr>
            <a:lvl6pPr marL="2285977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transition spd="slow" advTm="4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1" y="183092"/>
            <a:ext cx="8229600" cy="762000"/>
          </a:xfrm>
          <a:prstGeom prst="rect">
            <a:avLst/>
          </a:prstGeom>
        </p:spPr>
        <p:txBody>
          <a:bodyPr vert="horz" lIns="91439" tIns="45720" rIns="91439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066802"/>
            <a:ext cx="8229600" cy="3017308"/>
          </a:xfrm>
          <a:prstGeom prst="rect">
            <a:avLst/>
          </a:prstGeom>
        </p:spPr>
        <p:txBody>
          <a:bodyPr vert="horz" lIns="91439" tIns="45720" rIns="91439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237567"/>
            <a:ext cx="2133600" cy="243417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38D7-1DE5-41DE-8B65-024289CA27F3}" type="datetimeFigureOut">
              <a:rPr lang="fr-FR" smtClean="0"/>
              <a:pPr/>
              <a:t>10/07/2024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1" y="4237567"/>
            <a:ext cx="2895600" cy="243417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237567"/>
            <a:ext cx="2133600" cy="243417"/>
          </a:xfrm>
          <a:prstGeom prst="rect">
            <a:avLst/>
          </a:prstGeom>
        </p:spPr>
        <p:txBody>
          <a:bodyPr vert="horz" lIns="91439" tIns="45720" rIns="91439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C7B30-DED1-4A29-94F9-42C7DECC1CE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000">
    <p:dissolve/>
  </p:transition>
  <p:txStyles>
    <p:titleStyle>
      <a:lvl1pPr algn="ctr" defTabSz="91439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7" indent="-342897" algn="l" defTabSz="91439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43" indent="-285747" algn="l" defTabSz="91439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89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84" indent="-228598" algn="l" defTabSz="9143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79" indent="-228598" algn="l" defTabSz="9143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75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70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66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61" indent="-228598" algn="l" defTabSz="9143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5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6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7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9143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0.gif"/><Relationship Id="rId7" Type="http://schemas.openxmlformats.org/officeDocument/2006/relationships/image" Target="../media/image44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>
            <a:spLocks noChangeAspect="1"/>
          </p:cNvSpPr>
          <p:nvPr/>
        </p:nvSpPr>
        <p:spPr>
          <a:xfrm rot="22380000">
            <a:off x="4176000" y="224000"/>
            <a:ext cx="4824000" cy="270205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fr-FR" b="1" dirty="0" smtClean="0">
                <a:ln w="41275">
                  <a:solidFill>
                    <a:srgbClr val="FFFF00"/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traversant</a:t>
            </a:r>
            <a:endParaRPr lang="fr-FR" b="1" dirty="0">
              <a:ln w="41275">
                <a:solidFill>
                  <a:srgbClr val="FFFF00"/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3" name="ZoneTexte 2"/>
          <p:cNvSpPr txBox="1">
            <a:spLocks noChangeAspect="1"/>
          </p:cNvSpPr>
          <p:nvPr/>
        </p:nvSpPr>
        <p:spPr>
          <a:xfrm>
            <a:off x="108000" y="96000"/>
            <a:ext cx="4067944" cy="3328370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/>
            </a:prstTxWarp>
            <a:spAutoFit/>
          </a:bodyPr>
          <a:lstStyle/>
          <a:p>
            <a:r>
              <a:rPr lang="fr-FR" sz="7200" b="1" dirty="0" smtClean="0">
                <a:ln w="41275">
                  <a:solidFill>
                    <a:schemeClr val="tx1"/>
                  </a:solidFill>
                </a:ln>
                <a:solidFill>
                  <a:srgbClr val="00B050"/>
                </a:solidFill>
                <a:latin typeface="Bernard MT Condensed" pitchFamily="18" charset="0"/>
              </a:rPr>
              <a:t>Lange</a:t>
            </a:r>
            <a:endParaRPr lang="fr-FR" sz="7200" b="1" dirty="0">
              <a:ln w="41275">
                <a:solidFill>
                  <a:schemeClr val="tx1"/>
                </a:solidFill>
              </a:ln>
              <a:solidFill>
                <a:srgbClr val="00B050"/>
              </a:solidFill>
              <a:latin typeface="Bernard MT Condensed" pitchFamily="18" charset="0"/>
            </a:endParaRPr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3960000" y="1824000"/>
            <a:ext cx="29880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dirty="0" smtClean="0">
                <a:ln w="0">
                  <a:noFill/>
                </a:ln>
                <a:solidFill>
                  <a:schemeClr val="bg1"/>
                </a:solidFill>
                <a:latin typeface="Chiller" pitchFamily="82" charset="0"/>
              </a:rPr>
              <a:t>Le photographe s'exprime avec sa sensibilité</a:t>
            </a:r>
          </a:p>
          <a:p>
            <a:pPr algn="ctr"/>
            <a:r>
              <a:rPr lang="fr-FR" sz="2800" b="1" dirty="0" smtClean="0">
                <a:ln w="0">
                  <a:noFill/>
                </a:ln>
                <a:solidFill>
                  <a:schemeClr val="bg1"/>
                </a:solidFill>
                <a:latin typeface="Chiller" pitchFamily="82" charset="0"/>
              </a:rPr>
              <a:t>du moment</a:t>
            </a:r>
            <a:endParaRPr lang="fr-FR" sz="2800" b="1" dirty="0">
              <a:ln w="0">
                <a:noFill/>
              </a:ln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3120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8000" dirty="0" smtClean="0">
                <a:ln w="31750">
                  <a:solidFill>
                    <a:schemeClr val="tx1"/>
                  </a:solidFill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1001">
                      <a:schemeClr val="tx2">
                        <a:lumMod val="75000"/>
                      </a:schemeClr>
                    </a:gs>
                    <a:gs pos="35001">
                      <a:schemeClr val="bg1"/>
                    </a:gs>
                    <a:gs pos="52000">
                      <a:schemeClr val="bg1"/>
                    </a:gs>
                    <a:gs pos="73000">
                      <a:srgbClr val="FF0000"/>
                    </a:gs>
                    <a:gs pos="88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oper Black" pitchFamily="18" charset="0"/>
              </a:rPr>
              <a:t>  La  France</a:t>
            </a:r>
            <a:endParaRPr lang="fr-FR" sz="8000" dirty="0">
              <a:ln w="31750">
                <a:solidFill>
                  <a:schemeClr val="tx1"/>
                </a:solidFill>
              </a:ln>
              <a:gradFill>
                <a:gsLst>
                  <a:gs pos="0">
                    <a:schemeClr val="tx2">
                      <a:lumMod val="75000"/>
                    </a:schemeClr>
                  </a:gs>
                  <a:gs pos="21001">
                    <a:schemeClr val="tx2">
                      <a:lumMod val="75000"/>
                    </a:schemeClr>
                  </a:gs>
                  <a:gs pos="35001">
                    <a:schemeClr val="bg1"/>
                  </a:gs>
                  <a:gs pos="52000">
                    <a:schemeClr val="bg1"/>
                  </a:gs>
                  <a:gs pos="73000">
                    <a:srgbClr val="FF0000"/>
                  </a:gs>
                  <a:gs pos="88000">
                    <a:srgbClr val="FF0000"/>
                  </a:gs>
                  <a:gs pos="100000">
                    <a:srgbClr val="FF0000"/>
                  </a:gs>
                </a:gsLst>
                <a:lin ang="5400000" scaled="0"/>
              </a:gradFill>
              <a:latin typeface="Cooper Black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 rot="-180000">
            <a:off x="755576" y="2262477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Photos  prises  </a:t>
            </a:r>
          </a:p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par  un fidèle randonneur</a:t>
            </a:r>
          </a:p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pour  le  plaisir  du  partage</a:t>
            </a:r>
          </a:p>
          <a:p>
            <a:pPr algn="ctr"/>
            <a:r>
              <a:rPr lang="fr-FR" sz="2000" dirty="0" smtClean="0">
                <a:ln w="1905">
                  <a:noFill/>
                </a:ln>
                <a:solidFill>
                  <a:srgbClr val="FFFF00"/>
                </a:solidFill>
                <a:latin typeface="Cookie" pitchFamily="2" charset="0"/>
                <a:cs typeface="Dubai Medium" pitchFamily="34" charset="-78"/>
              </a:rPr>
              <a:t>de s  paysages  traversés</a:t>
            </a:r>
            <a:endParaRPr lang="fr-FR" sz="2000" dirty="0">
              <a:ln w="1905">
                <a:noFill/>
              </a:ln>
              <a:solidFill>
                <a:srgbClr val="FFFF00"/>
              </a:solidFill>
              <a:latin typeface="Cookie" pitchFamily="2" charset="0"/>
              <a:cs typeface="Dubai Medium" pitchFamily="34" charset="-78"/>
            </a:endParaRPr>
          </a:p>
        </p:txBody>
      </p:sp>
      <p:pic>
        <p:nvPicPr>
          <p:cNvPr id="7" name="Image 6" descr="0a0000004fc2601e3b7a01d5cee3b3abcc08820f78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180000">
            <a:off x="2771800" y="1645929"/>
            <a:ext cx="1110000" cy="80000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40352" y="2916000"/>
            <a:ext cx="1187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1587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gradFill>
                  <a:gsLst>
                    <a:gs pos="0">
                      <a:srgbClr val="825600"/>
                    </a:gs>
                    <a:gs pos="13000">
                      <a:srgbClr val="FFA800"/>
                    </a:gs>
                    <a:gs pos="28000">
                      <a:srgbClr val="825600"/>
                    </a:gs>
                    <a:gs pos="42999">
                      <a:srgbClr val="FFA800"/>
                    </a:gs>
                    <a:gs pos="58000">
                      <a:srgbClr val="825600"/>
                    </a:gs>
                    <a:gs pos="72000">
                      <a:srgbClr val="FFA800"/>
                    </a:gs>
                    <a:gs pos="87000">
                      <a:srgbClr val="825600"/>
                    </a:gs>
                    <a:gs pos="100000">
                      <a:srgbClr val="FFA800"/>
                    </a:gs>
                  </a:gsLst>
                  <a:lin ang="5400000" scaled="0"/>
                </a:gradFill>
                <a:latin typeface="Cooper Black" pitchFamily="18" charset="0"/>
              </a:rPr>
              <a:t>28</a:t>
            </a:r>
            <a:endParaRPr lang="fr-FR" sz="6000" b="1" dirty="0"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gradFill>
                <a:gsLst>
                  <a:gs pos="0">
                    <a:srgbClr val="825600"/>
                  </a:gs>
                  <a:gs pos="13000">
                    <a:srgbClr val="FFA800"/>
                  </a:gs>
                  <a:gs pos="28000">
                    <a:srgbClr val="825600"/>
                  </a:gs>
                  <a:gs pos="42999">
                    <a:srgbClr val="FFA800"/>
                  </a:gs>
                  <a:gs pos="58000">
                    <a:srgbClr val="825600"/>
                  </a:gs>
                  <a:gs pos="72000">
                    <a:srgbClr val="FFA800"/>
                  </a:gs>
                  <a:gs pos="87000">
                    <a:srgbClr val="825600"/>
                  </a:gs>
                  <a:gs pos="100000">
                    <a:srgbClr val="FFA800"/>
                  </a:gs>
                </a:gsLst>
                <a:lin ang="5400000" scaled="0"/>
              </a:gradFill>
              <a:latin typeface="Cooper Black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40352" y="2574032"/>
            <a:ext cx="1403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Mozac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3720" y="3950185"/>
            <a:ext cx="126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ln w="9525">
                  <a:solidFill>
                    <a:schemeClr val="tx1"/>
                  </a:solidFill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1001">
                      <a:schemeClr val="tx2">
                        <a:lumMod val="75000"/>
                      </a:schemeClr>
                    </a:gs>
                    <a:gs pos="35001">
                      <a:schemeClr val="bg1"/>
                    </a:gs>
                    <a:gs pos="52000">
                      <a:schemeClr val="bg1"/>
                    </a:gs>
                    <a:gs pos="73000">
                      <a:srgbClr val="FF0000"/>
                    </a:gs>
                    <a:gs pos="88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oper Black" pitchFamily="18" charset="0"/>
              </a:rPr>
              <a:t>épisode </a:t>
            </a:r>
            <a:r>
              <a:rPr lang="fr-FR" dirty="0" smtClean="0">
                <a:ln w="9525">
                  <a:solidFill>
                    <a:schemeClr val="tx1"/>
                  </a:solidFill>
                </a:ln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1001">
                      <a:schemeClr val="tx2">
                        <a:lumMod val="75000"/>
                      </a:schemeClr>
                    </a:gs>
                    <a:gs pos="35001">
                      <a:schemeClr val="bg1"/>
                    </a:gs>
                    <a:gs pos="52000">
                      <a:schemeClr val="bg1"/>
                    </a:gs>
                    <a:gs pos="73000">
                      <a:srgbClr val="FF0000"/>
                    </a:gs>
                    <a:gs pos="88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</a:gradFill>
                <a:latin typeface="Cooper Black" pitchFamily="18" charset="0"/>
              </a:rPr>
              <a:t>2</a:t>
            </a:r>
            <a:endParaRPr lang="fr-FR" dirty="0">
              <a:ln w="9525">
                <a:solidFill>
                  <a:schemeClr val="tx1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80000" y="1312000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Vichy  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00000" y="1980000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n w="6350"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latin typeface="Bernard MT Condensed" pitchFamily="18" charset="0"/>
              </a:rPr>
              <a:t>Effiat</a:t>
            </a:r>
            <a:endParaRPr lang="fr-FR" dirty="0"/>
          </a:p>
        </p:txBody>
      </p:sp>
      <p:pic>
        <p:nvPicPr>
          <p:cNvPr id="14" name="Sacrifice - Guitar instrumental  by Dave Monk.wav">
            <a:hlinkClick r:id="" action="ppaction://media"/>
          </p:cNvPr>
          <p:cNvPicPr>
            <a:picLocks noRot="1" noChangeAspect="1"/>
          </p:cNvPicPr>
          <p:nvPr>
            <a:wavAudioFile r:embed="rId1" name="Sacrifice - Guitar instrumental  by Dave Monk.wav"/>
          </p:nvPr>
        </p:nvPicPr>
        <p:blipFill>
          <a:blip r:embed="rId6" cstate="print"/>
          <a:stretch>
            <a:fillRect/>
          </a:stretch>
        </p:blipFill>
        <p:spPr>
          <a:xfrm>
            <a:off x="3995936" y="7018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38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4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8000"/>
                            </p:stCondLst>
                            <p:childTnLst>
                              <p:par>
                                <p:cTn id="52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6000" y="180000"/>
            <a:ext cx="9973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ln w="6350">
                  <a:solidFill>
                    <a:prstClr val="white">
                      <a:lumMod val="85000"/>
                    </a:prstClr>
                  </a:solidFill>
                </a:ln>
                <a:solidFill>
                  <a:prstClr val="black"/>
                </a:solidFill>
                <a:latin typeface="Bernard MT Condensed" pitchFamily="18" charset="0"/>
              </a:rPr>
              <a:t>Effiat</a:t>
            </a:r>
            <a:endParaRPr lang="fr-FR" dirty="0"/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0000" y="180000"/>
            <a:ext cx="11521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Vichy  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ffiat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6082" y="0"/>
            <a:ext cx="3251835" cy="4572000"/>
          </a:xfrm>
          <a:prstGeom prst="rect">
            <a:avLst/>
          </a:prstGeom>
        </p:spPr>
      </p:pic>
      <p:pic>
        <p:nvPicPr>
          <p:cNvPr id="3" name="Image 2" descr="0a000000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4086200"/>
            <a:ext cx="371475" cy="3714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4000" y="180000"/>
            <a:ext cx="1403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 err="1" smtClean="0">
                <a:ln w="6350">
                  <a:solidFill>
                    <a:schemeClr val="bg1">
                      <a:lumMod val="85000"/>
                    </a:schemeClr>
                  </a:solidFill>
                </a:ln>
                <a:latin typeface="Bernard MT Condensed" pitchFamily="18" charset="0"/>
              </a:rPr>
              <a:t>Mozac</a:t>
            </a:r>
            <a:endParaRPr lang="fr-FR" sz="3200" dirty="0">
              <a:ln w="6350"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</p:spTree>
  </p:cSld>
  <p:clrMapOvr>
    <a:masterClrMapping/>
  </p:clrMapOvr>
  <p:transition spd="slow" advTm="4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3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404001" y="3904000"/>
            <a:ext cx="2252087" cy="656586"/>
          </a:xfrm>
          <a:prstGeom prst="rect">
            <a:avLst/>
          </a:prstGeom>
          <a:noFill/>
        </p:spPr>
        <p:txBody>
          <a:bodyPr wrap="none" lIns="101598" tIns="50798" rIns="101598" bIns="50798" rtlCol="0">
            <a:spAutoFit/>
          </a:bodyPr>
          <a:lstStyle/>
          <a:p>
            <a:r>
              <a:rPr lang="fr-FR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Création</a:t>
            </a:r>
          </a:p>
        </p:txBody>
      </p:sp>
      <p:sp>
        <p:nvSpPr>
          <p:cNvPr id="4" name="Étoile à 12 branches 3"/>
          <p:cNvSpPr>
            <a:spLocks/>
          </p:cNvSpPr>
          <p:nvPr/>
        </p:nvSpPr>
        <p:spPr>
          <a:xfrm>
            <a:off x="380904" y="32000"/>
            <a:ext cx="1008000" cy="512000"/>
          </a:xfrm>
          <a:prstGeom prst="star12">
            <a:avLst>
              <a:gd name="adj" fmla="val 3916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8" tIns="50798" rIns="101598" bIns="50798" rtlCol="0" anchor="ctr"/>
          <a:lstStyle/>
          <a:p>
            <a:pPr algn="ctr"/>
            <a:r>
              <a:rPr lang="fr-FR" sz="1200" dirty="0" smtClean="0">
                <a:solidFill>
                  <a:srgbClr val="FF0000"/>
                </a:solidFill>
                <a:latin typeface="Rockwell" pitchFamily="18" charset="0"/>
              </a:rPr>
              <a:t>2149</a:t>
            </a:r>
            <a:endParaRPr lang="fr-FR" sz="1200" dirty="0">
              <a:solidFill>
                <a:srgbClr val="FF0000"/>
              </a:solidFill>
              <a:latin typeface="Rockwell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296000" y="64000"/>
            <a:ext cx="6480720" cy="656586"/>
          </a:xfrm>
          <a:prstGeom prst="rect">
            <a:avLst/>
          </a:prstGeom>
          <a:noFill/>
        </p:spPr>
        <p:txBody>
          <a:bodyPr wrap="square" lIns="101598" tIns="50798" rIns="101598" bIns="50798" rtlCol="0"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Sacrifice </a:t>
            </a: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 - Dave </a:t>
            </a:r>
            <a:r>
              <a:rPr lang="en-US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Monk</a:t>
            </a:r>
            <a:endParaRPr lang="fr-FR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08000" y="3904000"/>
            <a:ext cx="2175720" cy="656586"/>
          </a:xfrm>
          <a:prstGeom prst="rect">
            <a:avLst/>
          </a:prstGeom>
          <a:noFill/>
        </p:spPr>
        <p:txBody>
          <a:bodyPr wrap="none" lIns="101598" tIns="50798" rIns="101598" bIns="50798" rtlCol="0">
            <a:spAutoFit/>
          </a:bodyPr>
          <a:lstStyle/>
          <a:p>
            <a:r>
              <a:rPr lang="fr-FR" sz="36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itchFamily="18" charset="0"/>
              </a:rPr>
              <a:t>Internet</a:t>
            </a:r>
            <a:endParaRPr lang="fr-FR" sz="4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760000" y="1368000"/>
            <a:ext cx="974622" cy="302643"/>
          </a:xfrm>
          <a:prstGeom prst="rect">
            <a:avLst/>
          </a:prstGeom>
          <a:noFill/>
        </p:spPr>
        <p:txBody>
          <a:bodyPr wrap="none" lIns="101598" tIns="50798" rIns="101598" bIns="50798" rtlCol="0">
            <a:spAutoFit/>
          </a:bodyPr>
          <a:lstStyle/>
          <a:p>
            <a:r>
              <a:rPr lang="fr-FR" sz="1300" b="1" dirty="0" smtClean="0">
                <a:solidFill>
                  <a:srgbClr val="FF0000"/>
                </a:solidFill>
              </a:rPr>
              <a:t>10.07.2024</a:t>
            </a:r>
            <a:endParaRPr lang="fr-FR" sz="1300" b="1" dirty="0">
              <a:solidFill>
                <a:srgbClr val="FF0000"/>
              </a:solidFill>
            </a:endParaRPr>
          </a:p>
        </p:txBody>
      </p:sp>
      <p:pic>
        <p:nvPicPr>
          <p:cNvPr id="2" name="Picture 2" descr="C:\IM\IM\Identities\{20778270-09D0-4E54-8F7B-3114953C022E}\Signature\{55F25316-80BD-4F7C-996C-7B8069AFDF79}\ROLAND~16666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798168"/>
            <a:ext cx="1584176" cy="5910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Image 8" descr="15.FIN_international_vehicle_registration_ov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4001" y="32000"/>
            <a:ext cx="872729" cy="512000"/>
          </a:xfrm>
          <a:prstGeom prst="rect">
            <a:avLst/>
          </a:prstGeom>
        </p:spPr>
      </p:pic>
      <p:pic>
        <p:nvPicPr>
          <p:cNvPr id="12" name="Image 11" descr="b1silhouette-3045599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-360000">
            <a:off x="7200000" y="2400000"/>
            <a:ext cx="1080000" cy="1600000"/>
          </a:xfrm>
          <a:prstGeom prst="rect">
            <a:avLst/>
          </a:prstGeom>
        </p:spPr>
      </p:pic>
      <p:pic>
        <p:nvPicPr>
          <p:cNvPr id="18" name="Image 17" descr="b1camera-2069707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-660000">
            <a:off x="7092000" y="640000"/>
            <a:ext cx="1465000" cy="1600000"/>
          </a:xfrm>
          <a:prstGeom prst="rect">
            <a:avLst/>
          </a:prstGeom>
        </p:spPr>
      </p:pic>
      <p:pic>
        <p:nvPicPr>
          <p:cNvPr id="15" name="Image 14" descr="rocnroll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1" y="576000"/>
            <a:ext cx="1440000" cy="1601798"/>
          </a:xfrm>
          <a:prstGeom prst="rect">
            <a:avLst/>
          </a:prstGeom>
        </p:spPr>
      </p:pic>
      <p:pic>
        <p:nvPicPr>
          <p:cNvPr id="13" name="Image 12" descr="0e000001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2574032"/>
            <a:ext cx="1704975" cy="147637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4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0" grpId="0"/>
      <p:bldP spid="11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46</Words>
  <Application>Microsoft Office PowerPoint</Application>
  <PresentationFormat>Personnalisé</PresentationFormat>
  <Paragraphs>23</Paragraphs>
  <Slides>36</Slides>
  <Notes>1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Roland</dc:creator>
  <cp:lastModifiedBy>Roland</cp:lastModifiedBy>
  <cp:revision>57</cp:revision>
  <dcterms:created xsi:type="dcterms:W3CDTF">2020-05-12T17:47:43Z</dcterms:created>
  <dcterms:modified xsi:type="dcterms:W3CDTF">2024-07-10T20:11:17Z</dcterms:modified>
</cp:coreProperties>
</file>