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8" r:id="rId40"/>
  </p:sldIdLst>
  <p:sldSz cx="9144000" cy="4572000"/>
  <p:notesSz cx="6858000" cy="9144000"/>
  <p:defaultTextStyle>
    <a:defPPr>
      <a:defRPr lang="fr-F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40"/>
      </p:cViewPr>
      <p:guideLst>
        <p:guide orient="horz" pos="144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57B9C-E69A-43F9-BAEC-82D3900BDDFB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5A572-EE3B-48FB-B9B8-71A5AE773E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A572-EE3B-48FB-B9B8-71A5AE773E8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1420285"/>
            <a:ext cx="7772400" cy="98001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2590800"/>
            <a:ext cx="64008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3092"/>
            <a:ext cx="2057400" cy="390101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3092"/>
            <a:ext cx="6019800" cy="39010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2937934"/>
            <a:ext cx="7772400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1937810"/>
            <a:ext cx="7772400" cy="10001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066802"/>
            <a:ext cx="403860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23409"/>
            <a:ext cx="4040188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449917"/>
            <a:ext cx="4040188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023409"/>
            <a:ext cx="4041775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449917"/>
            <a:ext cx="4041775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82033"/>
            <a:ext cx="3008312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2034"/>
            <a:ext cx="5111750" cy="39020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956735"/>
            <a:ext cx="3008312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200400"/>
            <a:ext cx="5486400" cy="3778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08516"/>
            <a:ext cx="5486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3578226"/>
            <a:ext cx="5486400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183092"/>
            <a:ext cx="8229600" cy="7620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066802"/>
            <a:ext cx="8229600" cy="3017308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237567"/>
            <a:ext cx="2133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237567"/>
            <a:ext cx="2895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237567"/>
            <a:ext cx="2133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dissolve/>
  </p:transition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spect="1"/>
          </p:cNvSpPr>
          <p:nvPr/>
        </p:nvSpPr>
        <p:spPr>
          <a:xfrm rot="22380000">
            <a:off x="4176000" y="224000"/>
            <a:ext cx="4824000" cy="270205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fr-FR" b="1" dirty="0" smtClean="0">
                <a:ln w="41275">
                  <a:solidFill>
                    <a:srgbClr val="FFFF00"/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traversant</a:t>
            </a:r>
            <a:endParaRPr lang="fr-FR" b="1" dirty="0">
              <a:ln w="41275">
                <a:solidFill>
                  <a:srgbClr val="FFFF00"/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108000" y="96000"/>
            <a:ext cx="4067944" cy="332837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fr-FR" sz="7200" b="1" dirty="0" smtClean="0">
                <a:ln w="412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Lange</a:t>
            </a:r>
            <a:endParaRPr lang="fr-FR" sz="7200" b="1" dirty="0">
              <a:ln w="41275">
                <a:solidFill>
                  <a:schemeClr val="tx1"/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3960000" y="1824000"/>
            <a:ext cx="2988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0">
                  <a:noFill/>
                </a:ln>
                <a:solidFill>
                  <a:schemeClr val="bg1"/>
                </a:solidFill>
                <a:latin typeface="Chiller" pitchFamily="82" charset="0"/>
              </a:rPr>
              <a:t>Le photographe s'exprime avec sa sensibilité</a:t>
            </a:r>
          </a:p>
          <a:p>
            <a:pPr algn="ctr"/>
            <a:r>
              <a:rPr lang="fr-FR" sz="2800" b="1" dirty="0" smtClean="0">
                <a:ln w="0">
                  <a:noFill/>
                </a:ln>
                <a:solidFill>
                  <a:schemeClr val="bg1"/>
                </a:solidFill>
                <a:latin typeface="Chiller" pitchFamily="82" charset="0"/>
              </a:rPr>
              <a:t>du moment</a:t>
            </a:r>
            <a:endParaRPr lang="fr-FR" sz="2800" b="1" dirty="0">
              <a:ln w="0">
                <a:noFill/>
              </a:ln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12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 smtClean="0">
                <a:ln w="31750">
                  <a:solidFill>
                    <a:schemeClr val="tx1"/>
                  </a:solidFill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1001">
                      <a:schemeClr val="tx2">
                        <a:lumMod val="75000"/>
                      </a:schemeClr>
                    </a:gs>
                    <a:gs pos="35001">
                      <a:schemeClr val="bg1"/>
                    </a:gs>
                    <a:gs pos="52000">
                      <a:schemeClr val="bg1"/>
                    </a:gs>
                    <a:gs pos="73000">
                      <a:srgbClr val="FF0000"/>
                    </a:gs>
                    <a:gs pos="88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oper Black" pitchFamily="18" charset="0"/>
              </a:rPr>
              <a:t>  La  France</a:t>
            </a:r>
            <a:endParaRPr lang="fr-FR" sz="8000" dirty="0">
              <a:ln w="31750">
                <a:solidFill>
                  <a:schemeClr val="tx1"/>
                </a:solidFill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21001">
                    <a:schemeClr val="tx2">
                      <a:lumMod val="75000"/>
                    </a:schemeClr>
                  </a:gs>
                  <a:gs pos="35001">
                    <a:schemeClr val="bg1"/>
                  </a:gs>
                  <a:gs pos="52000">
                    <a:schemeClr val="bg1"/>
                  </a:gs>
                  <a:gs pos="73000">
                    <a:srgbClr val="FF0000"/>
                  </a:gs>
                  <a:gs pos="88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-180000">
            <a:off x="755576" y="2262477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Photos  prises  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par  un fidèle randonneur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pour  le  plaisir  du  partage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de s  paysages  traversés</a:t>
            </a:r>
            <a:endParaRPr lang="fr-FR" sz="2000" dirty="0">
              <a:ln w="1905">
                <a:noFill/>
              </a:ln>
              <a:solidFill>
                <a:srgbClr val="FFFF00"/>
              </a:solidFill>
              <a:latin typeface="Cookie" pitchFamily="2" charset="0"/>
              <a:cs typeface="Dubai Medium" pitchFamily="34" charset="-78"/>
            </a:endParaRPr>
          </a:p>
        </p:txBody>
      </p:sp>
      <p:pic>
        <p:nvPicPr>
          <p:cNvPr id="7" name="Image 6" descr="0a0000004fc2601e3b7a01d5cee3b3abcc08820f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80000">
            <a:off x="2771800" y="1645929"/>
            <a:ext cx="1110000" cy="80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40352" y="2916000"/>
            <a:ext cx="118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latin typeface="Cooper Black" pitchFamily="18" charset="0"/>
              </a:rPr>
              <a:t>27</a:t>
            </a:r>
            <a:endParaRPr lang="fr-FR" sz="6000" b="1" dirty="0"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2574032"/>
            <a:ext cx="298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La </a:t>
            </a:r>
            <a:r>
              <a:rPr lang="fr-FR" sz="3200" b="1" dirty="0" err="1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Bénisson</a:t>
            </a:r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-Dieu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4000" y="131200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Chalons sur Saône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3720" y="395018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1001">
                      <a:schemeClr val="tx2">
                        <a:lumMod val="75000"/>
                      </a:schemeClr>
                    </a:gs>
                    <a:gs pos="35001">
                      <a:schemeClr val="bg1"/>
                    </a:gs>
                    <a:gs pos="52000">
                      <a:schemeClr val="bg1"/>
                    </a:gs>
                    <a:gs pos="73000">
                      <a:srgbClr val="FF0000"/>
                    </a:gs>
                    <a:gs pos="88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oper Black" pitchFamily="18" charset="0"/>
              </a:rPr>
              <a:t>épisode 1</a:t>
            </a:r>
            <a:endParaRPr lang="fr-FR" dirty="0">
              <a:ln w="9525">
                <a:solidFill>
                  <a:schemeClr val="tx1"/>
                </a:solidFill>
              </a:ln>
            </a:endParaRPr>
          </a:p>
        </p:txBody>
      </p:sp>
      <p:pic>
        <p:nvPicPr>
          <p:cNvPr id="12" name="I have a dream - Phil McGarrick.wav">
            <a:hlinkClick r:id="" action="ppaction://media"/>
          </p:cNvPr>
          <p:cNvPicPr>
            <a:picLocks noRot="1" noChangeAspect="1"/>
          </p:cNvPicPr>
          <p:nvPr>
            <a:wavAudioFile r:embed="rId1" name="I have a dream - Phil McGarrick.wav"/>
          </p:nvPr>
        </p:nvPicPr>
        <p:blipFill>
          <a:blip r:embed="rId6" cstate="print"/>
          <a:stretch>
            <a:fillRect/>
          </a:stretch>
        </p:blipFill>
        <p:spPr>
          <a:xfrm>
            <a:off x="3923928" y="701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9792" y="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Chalons sur Saône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âlons sur Saôn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5" y="0"/>
            <a:ext cx="2571750" cy="4572000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197768"/>
            <a:ext cx="298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La </a:t>
            </a:r>
            <a:r>
              <a:rPr lang="fr-FR" sz="3200" b="1" dirty="0" err="1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Bénisson</a:t>
            </a:r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-Dieu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 Bénisson Die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000" y="0"/>
            <a:ext cx="4266252" cy="4572000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 Bénisson Dieu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23235" cy="4572000"/>
          </a:xfrm>
          <a:prstGeom prst="rect">
            <a:avLst/>
          </a:prstGeom>
        </p:spPr>
      </p:pic>
      <p:pic>
        <p:nvPicPr>
          <p:cNvPr id="3" name="Image 2" descr="La Bénisson Dieu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8000" y="0"/>
            <a:ext cx="2286000" cy="4572000"/>
          </a:xfrm>
          <a:prstGeom prst="rect">
            <a:avLst/>
          </a:prstGeom>
        </p:spPr>
      </p:pic>
      <p:pic>
        <p:nvPicPr>
          <p:cNvPr id="4" name="Image 3" descr="La Bénisson Dieu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5025" y="0"/>
            <a:ext cx="3228975" cy="4572000"/>
          </a:xfrm>
          <a:prstGeom prst="rect">
            <a:avLst/>
          </a:prstGeom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4001" y="3904000"/>
            <a:ext cx="2252087" cy="656586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Création</a:t>
            </a:r>
          </a:p>
        </p:txBody>
      </p:sp>
      <p:sp>
        <p:nvSpPr>
          <p:cNvPr id="4" name="Étoile à 12 branches 3"/>
          <p:cNvSpPr>
            <a:spLocks/>
          </p:cNvSpPr>
          <p:nvPr/>
        </p:nvSpPr>
        <p:spPr>
          <a:xfrm>
            <a:off x="380904" y="32000"/>
            <a:ext cx="1008000" cy="512000"/>
          </a:xfrm>
          <a:prstGeom prst="star12">
            <a:avLst>
              <a:gd name="adj" fmla="val 391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Rockwell" pitchFamily="18" charset="0"/>
              </a:rPr>
              <a:t>2148</a:t>
            </a:r>
            <a:endParaRPr lang="fr-FR" sz="12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6000" y="64000"/>
            <a:ext cx="6480720" cy="1210584"/>
          </a:xfrm>
          <a:prstGeom prst="rect">
            <a:avLst/>
          </a:prstGeom>
          <a:noFill/>
        </p:spPr>
        <p:txBody>
          <a:bodyPr wrap="square" lIns="101598" tIns="50798" rIns="101598" bIns="50798" rtlCol="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  have  a  dream  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Phil  </a:t>
            </a:r>
            <a:r>
              <a:rPr lang="en-US" sz="36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McGarrick</a:t>
            </a:r>
            <a:endParaRPr lang="fr-FR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000" y="3904000"/>
            <a:ext cx="2175720" cy="656586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Internet</a:t>
            </a:r>
            <a:endParaRPr lang="fr-FR" sz="4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60000" y="1368000"/>
            <a:ext cx="974622" cy="302643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1300" b="1" dirty="0" smtClean="0">
                <a:solidFill>
                  <a:srgbClr val="FF0000"/>
                </a:solidFill>
              </a:rPr>
              <a:t>10.07.2024</a:t>
            </a:r>
            <a:endParaRPr lang="fr-FR" sz="13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IM\IM\Identities\{20778270-09D0-4E54-8F7B-3114953C022E}\Signature\{55F25316-80BD-4F7C-996C-7B8069AFDF79}\ROLAND~1666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98168"/>
            <a:ext cx="1584176" cy="591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Image 8" descr="15.FIN_international_vehicle_registration_ov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1" y="32000"/>
            <a:ext cx="872729" cy="512000"/>
          </a:xfrm>
          <a:prstGeom prst="rect">
            <a:avLst/>
          </a:prstGeom>
        </p:spPr>
      </p:pic>
      <p:pic>
        <p:nvPicPr>
          <p:cNvPr id="12" name="Image 11" descr="b1silhouette-3045599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360000">
            <a:off x="7200000" y="2400000"/>
            <a:ext cx="1080000" cy="1600000"/>
          </a:xfrm>
          <a:prstGeom prst="rect">
            <a:avLst/>
          </a:prstGeom>
        </p:spPr>
      </p:pic>
      <p:pic>
        <p:nvPicPr>
          <p:cNvPr id="17" name="Image 16" descr="0d00000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9" y="2560000"/>
            <a:ext cx="1907179" cy="1440000"/>
          </a:xfrm>
          <a:prstGeom prst="rect">
            <a:avLst/>
          </a:prstGeom>
        </p:spPr>
      </p:pic>
      <p:pic>
        <p:nvPicPr>
          <p:cNvPr id="18" name="Image 17" descr="b1camera-2069707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660000">
            <a:off x="7092000" y="640000"/>
            <a:ext cx="1465000" cy="1600000"/>
          </a:xfrm>
          <a:prstGeom prst="rect">
            <a:avLst/>
          </a:prstGeom>
        </p:spPr>
      </p:pic>
      <p:pic>
        <p:nvPicPr>
          <p:cNvPr id="15" name="Image 14" descr="rocnrol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1" y="576000"/>
            <a:ext cx="1440000" cy="16017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âlons sur Saô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376" y="0"/>
            <a:ext cx="3123248" cy="4572000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52</Words>
  <Application>Microsoft Office PowerPoint</Application>
  <PresentationFormat>Personnalisé</PresentationFormat>
  <Paragraphs>22</Paragraphs>
  <Slides>39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Roland</dc:creator>
  <cp:lastModifiedBy>Roland</cp:lastModifiedBy>
  <cp:revision>47</cp:revision>
  <dcterms:created xsi:type="dcterms:W3CDTF">2020-05-12T17:47:43Z</dcterms:created>
  <dcterms:modified xsi:type="dcterms:W3CDTF">2024-07-10T19:17:43Z</dcterms:modified>
</cp:coreProperties>
</file>