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76" r:id="rId3"/>
    <p:sldId id="285" r:id="rId4"/>
    <p:sldId id="284" r:id="rId5"/>
    <p:sldId id="283" r:id="rId6"/>
    <p:sldId id="282" r:id="rId7"/>
    <p:sldId id="281" r:id="rId8"/>
    <p:sldId id="280" r:id="rId9"/>
    <p:sldId id="278" r:id="rId10"/>
    <p:sldId id="279" r:id="rId11"/>
    <p:sldId id="277" r:id="rId12"/>
    <p:sldId id="275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3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EA6405-458C-47A5-A2C7-534C57F1DCC0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A1E631-C50A-47CD-9E77-25B477E562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3144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A1E631-C50A-47CD-9E77-25B477E5620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0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EDC62-8BE1-AB58-4225-AA8785C8E1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FC4B530-0BF5-D799-C6CC-358EC92CE4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9D5491-068E-DB5F-D318-64A66585F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42623C-D8A4-B1DE-DB71-AFFDC78C0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39B7C4-382B-CB3F-148B-BCDB1711CA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213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094BFB-29F0-1875-A1F2-A85CE12A5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CBCCF29-C44C-182A-643E-8870B1377E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54BA02-14D1-1999-6B57-51A44AF6C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FEED23E-0AD8-8286-48A5-E21C5628C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9E5926-C80A-4FB4-A53D-64A38234C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56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AFE7F0-FA21-AE0E-97DB-47C906A85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4416B77-CF44-1624-2981-628516835A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86D2B0-732A-E375-7537-8A3A3E3B9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1F3223-5A93-8449-85B9-127DE4E45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CF972A-3A01-9080-64E3-1F33D178B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306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BDAD17-45ED-198C-E4AF-E6F317595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E68357-F4EC-8DA9-BDE8-624B93749E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7D65DE-8A3E-9926-7EA1-7E476A41B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AD0A0FC-402D-74CC-45E7-87B26FCC3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1FB0D8-42AA-97E8-C9CF-84BDE6CFF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6A3A99-44A4-FC9D-CC64-26F94C6AD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815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E62A5-A233-7312-D5A1-B1B6073D4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3B31BA1-7211-5E87-B87E-290A5F340C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7C1C4CD-2A30-0EED-8FE6-259AF48F81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6FB6BDF-3EE0-0F61-DCB3-B4A08911E9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5F037C1-F738-80B5-F109-35B56DB24F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8312078-6537-1969-3B17-E5B85385F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36E2401-0627-1AFD-5E99-F20D7D2D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9DDC1B7-8AB3-BDF6-E690-7BB2EF221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977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7B4517-BCB0-5CDA-02BD-93F612E7E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40CFAFF-700E-4A1F-9C5D-838EB226A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17E4240-0383-EC82-5B38-05E33F8B22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7B8DBFA-DD19-6147-CF69-1E450B60D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17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2BCD83F-4FF6-BAAB-A4B4-288D73E05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0B1EF28-E0DB-FBAF-8B28-0582941C3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2B94040-A656-390F-2B70-32942139B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963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E605C9-02F1-7042-F7EC-3163520EF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1DD44F-F4C1-2B62-B77E-6799296AF2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815FF17-22F2-7AFC-BB98-184774AAB6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0EBD8E4-9562-EECA-2297-412715FD3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3A6DEDA-4C14-A03E-C529-A74375725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D715B71-6955-6858-0123-8A0F135E6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26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707546-0682-344C-7838-71E99197A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BE7880E-E9FA-45A1-5949-CABC60C251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C085451-6AE3-37C0-5FED-66199C82D4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AEA889-33CE-FD84-58B4-95B024311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8A3846E-291F-CBA9-5AA9-154974E52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541349B-1C65-B001-3E4D-7979689BA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958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452C2E-DB28-851A-D6DD-721B50C4B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FA24D57-8E7A-76F0-A77A-966681E4F4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DEED8A-FF3A-8F69-E7C9-B10848C18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9BE094-E182-32D9-714F-E39417575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D7DF70-9647-3486-6DA4-4B7F375D15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036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2002688-43DE-98E4-EC78-8B54FAC544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2C0638F-A00D-0273-480E-60D41E06E2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0B99A3-11D4-D984-3776-74FEAC378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B7A956-7F97-4474-0A78-2B90ADD51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4C7A554-9D72-E4D5-17CF-F7FEEA4204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390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8198A7C-3ED6-21DC-4652-7ED7B99D2E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7B96CF7-0360-159C-C276-71CB3E755F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B4F800-1096-9F2E-BFB0-ED7C3AC537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0CEC53-4743-4FCE-AF4B-89B775592FC5}" type="datetimeFigureOut">
              <a:rPr lang="fr-FR" smtClean="0"/>
              <a:t>12/08/2024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3F3CCB-9898-E824-C8E7-520ED6B6DA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F90347A-16CD-FF4F-D52B-87926712E0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D275C3-50D1-4A7A-8295-2FEED5068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05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haîne de montagnes, paysage&#10;&#10;Description générée automatiquement">
            <a:extLst>
              <a:ext uri="{FF2B5EF4-FFF2-40B4-BE49-F238E27FC236}">
                <a16:creationId xmlns:a16="http://schemas.microsoft.com/office/drawing/2014/main" id="{62190B25-B9D7-4AE9-4B60-26E8AD5F44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5952" y="369000"/>
            <a:ext cx="91836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1733D2-321E-9E53-9D6A-29E83E8AE6EF}"/>
              </a:ext>
            </a:extLst>
          </p:cNvPr>
          <p:cNvSpPr txBox="1"/>
          <p:nvPr/>
        </p:nvSpPr>
        <p:spPr>
          <a:xfrm>
            <a:off x="3894658" y="-1592132"/>
            <a:ext cx="68848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Makrinitsa</a:t>
            </a:r>
            <a:r>
              <a:rPr lang="fr-FR" sz="2400" b="1" dirty="0">
                <a:solidFill>
                  <a:srgbClr val="FFFF00"/>
                </a:solidFill>
              </a:rPr>
              <a:t> – </a:t>
            </a:r>
            <a:r>
              <a:rPr lang="fr-FR" sz="2400" b="1" dirty="0" err="1">
                <a:solidFill>
                  <a:srgbClr val="FFFF00"/>
                </a:solidFill>
              </a:rPr>
              <a:t>Portaria</a:t>
            </a:r>
            <a:r>
              <a:rPr lang="fr-FR" sz="2400" b="1" dirty="0">
                <a:solidFill>
                  <a:srgbClr val="FFFF00"/>
                </a:solidFill>
              </a:rPr>
              <a:t>  - Grèce</a:t>
            </a:r>
          </a:p>
        </p:txBody>
      </p:sp>
    </p:spTree>
    <p:extLst>
      <p:ext uri="{BB962C8B-B14F-4D97-AF65-F5344CB8AC3E}">
        <p14:creationId xmlns:p14="http://schemas.microsoft.com/office/powerpoint/2010/main" val="124441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  <p:sndAc>
          <p:stSnd loop="1">
            <p:snd r:embed="rId2" name="les enfants du PIREE.bolero. jean claude898.wav"/>
          </p:stSnd>
        </p:sndAc>
      </p:transition>
    </mc:Choice>
    <mc:Fallback>
      <p:transition spd="slow" advClick="0" advTm="8000">
        <p:cover/>
        <p:sndAc>
          <p:stSnd loop="1">
            <p:snd r:embed="rId2" name="les enfants du PIREE.bolero. jean claude898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DB7FE28-700C-174D-04FE-C949230880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 err="1">
                <a:solidFill>
                  <a:srgbClr val="FFFF00"/>
                </a:solidFill>
              </a:rPr>
              <a:t>Makrinitsa</a:t>
            </a:r>
            <a:r>
              <a:rPr lang="fr-FR" sz="4000" b="1" dirty="0">
                <a:solidFill>
                  <a:srgbClr val="FFFF00"/>
                </a:solidFill>
              </a:rPr>
              <a:t> est située dans la partie nord-ouest des montagnes du Pélion, à 6 km au nord-est de </a:t>
            </a:r>
            <a:r>
              <a:rPr lang="fr-FR" sz="4000" b="1" dirty="0" err="1">
                <a:solidFill>
                  <a:srgbClr val="FFFF00"/>
                </a:solidFill>
              </a:rPr>
              <a:t>Volos</a:t>
            </a:r>
            <a:r>
              <a:rPr lang="fr-FR" sz="4000" b="1" dirty="0">
                <a:solidFill>
                  <a:srgbClr val="FFFF00"/>
                </a:solidFill>
              </a:rPr>
              <a:t> . C'est l'un des villages traditionnels les plus caractéristiques, plein de manoirs et de maisons qui ressemblent à des ornements suspendus sur le flanc vert de la montagne. L'un des cafés traditionnels est décoré d'une fresque du célèbre peintre grec Théophile . Les pittoresques sentiers pavés de </a:t>
            </a:r>
            <a:r>
              <a:rPr lang="fr-FR" sz="4000" b="1" dirty="0" err="1">
                <a:solidFill>
                  <a:srgbClr val="FFFF00"/>
                </a:solidFill>
              </a:rPr>
              <a:t>Makrinitsa</a:t>
            </a:r>
            <a:r>
              <a:rPr lang="fr-FR" sz="4000" b="1" dirty="0">
                <a:solidFill>
                  <a:srgbClr val="FFFF00"/>
                </a:solidFill>
              </a:rPr>
              <a:t> sont parsemés de fontaines à eau traditionnelles. </a:t>
            </a:r>
            <a:r>
              <a:rPr lang="fr-FR" sz="4000" b="1" dirty="0" err="1">
                <a:solidFill>
                  <a:srgbClr val="FFFF00"/>
                </a:solidFill>
              </a:rPr>
              <a:t>Makrinitsa</a:t>
            </a:r>
            <a:r>
              <a:rPr lang="fr-FR" sz="4000" b="1" dirty="0">
                <a:solidFill>
                  <a:srgbClr val="FFFF00"/>
                </a:solidFill>
              </a:rPr>
              <a:t> est une destination touristique populaire, surtout en hiver.</a:t>
            </a:r>
          </a:p>
        </p:txBody>
      </p:sp>
    </p:spTree>
    <p:extLst>
      <p:ext uri="{BB962C8B-B14F-4D97-AF65-F5344CB8AC3E}">
        <p14:creationId xmlns:p14="http://schemas.microsoft.com/office/powerpoint/2010/main" val="51734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grave&#10;&#10;Description générée automatiquement">
            <a:extLst>
              <a:ext uri="{FF2B5EF4-FFF2-40B4-BE49-F238E27FC236}">
                <a16:creationId xmlns:a16="http://schemas.microsoft.com/office/drawing/2014/main" id="{FE3381C2-4E6F-774A-6CA9-7BA4775334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B50352-94C7-0352-1D4B-61D962417C6B}"/>
              </a:ext>
            </a:extLst>
          </p:cNvPr>
          <p:cNvSpPr txBox="1"/>
          <p:nvPr/>
        </p:nvSpPr>
        <p:spPr>
          <a:xfrm>
            <a:off x="5091953" y="4625664"/>
            <a:ext cx="710004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Makrinitsa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314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49DBD58A-0115-FD3D-5B06-4C1DF8CA87D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68941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080558-E32A-5685-0BB1-2C31A25D551C}"/>
              </a:ext>
            </a:extLst>
          </p:cNvPr>
          <p:cNvSpPr txBox="1"/>
          <p:nvPr/>
        </p:nvSpPr>
        <p:spPr>
          <a:xfrm>
            <a:off x="4663765" y="3911403"/>
            <a:ext cx="728292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 err="1">
                <a:solidFill>
                  <a:srgbClr val="FFFF00"/>
                </a:solidFill>
              </a:rPr>
              <a:t>Makrinitsa</a:t>
            </a:r>
            <a:r>
              <a:rPr lang="fr-FR" sz="2400" b="1" dirty="0">
                <a:solidFill>
                  <a:srgbClr val="FFFF00"/>
                </a:solidFill>
              </a:rPr>
              <a:t> en automne</a:t>
            </a:r>
          </a:p>
        </p:txBody>
      </p:sp>
    </p:spTree>
    <p:extLst>
      <p:ext uri="{BB962C8B-B14F-4D97-AF65-F5344CB8AC3E}">
        <p14:creationId xmlns:p14="http://schemas.microsoft.com/office/powerpoint/2010/main" val="1235622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arbre&#10;&#10;Description générée automatiquement">
            <a:extLst>
              <a:ext uri="{FF2B5EF4-FFF2-40B4-BE49-F238E27FC236}">
                <a16:creationId xmlns:a16="http://schemas.microsoft.com/office/drawing/2014/main" id="{D160C445-F2AE-72EE-AB00-0C24A150C8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79699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22DC58-E955-1BBA-AA9F-B828ABE6F5BF}"/>
              </a:ext>
            </a:extLst>
          </p:cNvPr>
          <p:cNvSpPr txBox="1"/>
          <p:nvPr/>
        </p:nvSpPr>
        <p:spPr>
          <a:xfrm>
            <a:off x="4518211" y="4026165"/>
            <a:ext cx="721838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Centre de </a:t>
            </a:r>
            <a:r>
              <a:rPr lang="fr-FR" sz="2400" b="1" dirty="0" err="1">
                <a:solidFill>
                  <a:srgbClr val="FFFF00"/>
                </a:solidFill>
              </a:rPr>
              <a:t>Makrinitsa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550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66F39041-12F2-D859-C4E3-9A3D456DCD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A68540-D616-B30A-AE2B-0D08ED44CD5B}"/>
              </a:ext>
            </a:extLst>
          </p:cNvPr>
          <p:cNvSpPr txBox="1"/>
          <p:nvPr/>
        </p:nvSpPr>
        <p:spPr>
          <a:xfrm>
            <a:off x="4679577" y="3971711"/>
            <a:ext cx="662671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Centre de </a:t>
            </a:r>
            <a:r>
              <a:rPr lang="fr-FR" sz="2400" b="1" dirty="0" err="1">
                <a:solidFill>
                  <a:srgbClr val="FFFF00"/>
                </a:solidFill>
              </a:rPr>
              <a:t>Makrinitsa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977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montagne&#10;&#10;Description générée automatiquement">
            <a:extLst>
              <a:ext uri="{FF2B5EF4-FFF2-40B4-BE49-F238E27FC236}">
                <a16:creationId xmlns:a16="http://schemas.microsoft.com/office/drawing/2014/main" id="{504CFBC2-0BCF-1E4A-D9EB-9FAF7DFE48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9600" y="279000"/>
            <a:ext cx="47235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AD09AF-8EE5-D331-9899-AA13280E5618}"/>
              </a:ext>
            </a:extLst>
          </p:cNvPr>
          <p:cNvSpPr txBox="1"/>
          <p:nvPr/>
        </p:nvSpPr>
        <p:spPr>
          <a:xfrm>
            <a:off x="8423237" y="903642"/>
            <a:ext cx="328108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générale du village</a:t>
            </a:r>
          </a:p>
        </p:txBody>
      </p:sp>
    </p:spTree>
    <p:extLst>
      <p:ext uri="{BB962C8B-B14F-4D97-AF65-F5344CB8AC3E}">
        <p14:creationId xmlns:p14="http://schemas.microsoft.com/office/powerpoint/2010/main" val="147211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FE0EC83E-D3C1-E571-D739-1F06B32877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4155" y="258183"/>
            <a:ext cx="8160000" cy="612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77025F4-8383-B21B-C9B6-C91BF9D2E854}"/>
              </a:ext>
            </a:extLst>
          </p:cNvPr>
          <p:cNvSpPr txBox="1"/>
          <p:nvPr/>
        </p:nvSpPr>
        <p:spPr>
          <a:xfrm>
            <a:off x="4084321" y="4042302"/>
            <a:ext cx="67020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d'une maison traditionnelle</a:t>
            </a:r>
          </a:p>
        </p:txBody>
      </p:sp>
    </p:spTree>
    <p:extLst>
      <p:ext uri="{BB962C8B-B14F-4D97-AF65-F5344CB8AC3E}">
        <p14:creationId xmlns:p14="http://schemas.microsoft.com/office/powerpoint/2010/main" val="2312677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maison&#10;&#10;Description générée automatiquement">
            <a:extLst>
              <a:ext uri="{FF2B5EF4-FFF2-40B4-BE49-F238E27FC236}">
                <a16:creationId xmlns:a16="http://schemas.microsoft.com/office/drawing/2014/main" id="{11A31129-2433-7A87-F8D5-2E57C5103A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9459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9D8F35-F05F-E5C3-11DC-A914E6EA2D3B}"/>
              </a:ext>
            </a:extLst>
          </p:cNvPr>
          <p:cNvSpPr txBox="1"/>
          <p:nvPr/>
        </p:nvSpPr>
        <p:spPr>
          <a:xfrm>
            <a:off x="5540188" y="6258167"/>
            <a:ext cx="69996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Makrinitsa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20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ville&#10;&#10;Description générée automatiquement">
            <a:extLst>
              <a:ext uri="{FF2B5EF4-FFF2-40B4-BE49-F238E27FC236}">
                <a16:creationId xmlns:a16="http://schemas.microsoft.com/office/drawing/2014/main" id="{7156CB02-E4C8-1BBC-9046-43E9B01A1F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90457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6F0644-A3FC-CCD8-A2E4-4D91C6B0E009}"/>
              </a:ext>
            </a:extLst>
          </p:cNvPr>
          <p:cNvSpPr txBox="1"/>
          <p:nvPr/>
        </p:nvSpPr>
        <p:spPr>
          <a:xfrm>
            <a:off x="5238974" y="6179624"/>
            <a:ext cx="6303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Makrinitsa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7580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Description générée automatiquement">
            <a:extLst>
              <a:ext uri="{FF2B5EF4-FFF2-40B4-BE49-F238E27FC236}">
                <a16:creationId xmlns:a16="http://schemas.microsoft.com/office/drawing/2014/main" id="{C5F0E3E4-4BB0-5C05-9986-8D68DC6A8F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39908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CA6C3E-4D7C-5D25-8942-2623D3366CF5}"/>
              </a:ext>
            </a:extLst>
          </p:cNvPr>
          <p:cNvSpPr txBox="1"/>
          <p:nvPr/>
        </p:nvSpPr>
        <p:spPr>
          <a:xfrm>
            <a:off x="537882" y="5657671"/>
            <a:ext cx="119876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Ville de </a:t>
            </a:r>
            <a:r>
              <a:rPr lang="fr-FR" sz="2400" b="1" dirty="0" err="1">
                <a:solidFill>
                  <a:srgbClr val="FFFF00"/>
                </a:solidFill>
              </a:rPr>
              <a:t>Volos</a:t>
            </a:r>
            <a:r>
              <a:rPr lang="fr-FR" sz="2400" b="1" dirty="0">
                <a:solidFill>
                  <a:srgbClr val="FFFF00"/>
                </a:solidFill>
              </a:rPr>
              <a:t>, Grèce. Vue depuis la place principale du village de </a:t>
            </a:r>
            <a:r>
              <a:rPr lang="fr-FR" sz="2400" b="1" dirty="0" err="1">
                <a:solidFill>
                  <a:srgbClr val="FFFF00"/>
                </a:solidFill>
              </a:rPr>
              <a:t>Makrinitsa</a:t>
            </a:r>
            <a:r>
              <a:rPr lang="fr-FR" sz="2400" b="1" dirty="0">
                <a:solidFill>
                  <a:srgbClr val="FFFF00"/>
                </a:solidFill>
              </a:rPr>
              <a:t>. Brouillard.</a:t>
            </a:r>
          </a:p>
        </p:txBody>
      </p:sp>
    </p:spTree>
    <p:extLst>
      <p:ext uri="{BB962C8B-B14F-4D97-AF65-F5344CB8AC3E}">
        <p14:creationId xmlns:p14="http://schemas.microsoft.com/office/powerpoint/2010/main" val="94610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neige&#10;&#10;Description générée automatiquement">
            <a:extLst>
              <a:ext uri="{FF2B5EF4-FFF2-40B4-BE49-F238E27FC236}">
                <a16:creationId xmlns:a16="http://schemas.microsoft.com/office/drawing/2014/main" id="{F87C23B0-4C5E-7F7D-CCC0-54C7863D62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4868" y="279000"/>
            <a:ext cx="560826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FE884E36-9040-2E05-564E-4B0943A79AF2}"/>
              </a:ext>
            </a:extLst>
          </p:cNvPr>
          <p:cNvSpPr txBox="1"/>
          <p:nvPr/>
        </p:nvSpPr>
        <p:spPr>
          <a:xfrm>
            <a:off x="1437453" y="3517751"/>
            <a:ext cx="30874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Makriritsa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415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place de marché, marché, bâtiment&#10;&#10;Description générée automatiquement">
            <a:extLst>
              <a:ext uri="{FF2B5EF4-FFF2-40B4-BE49-F238E27FC236}">
                <a16:creationId xmlns:a16="http://schemas.microsoft.com/office/drawing/2014/main" id="{675D1BF2-62D9-0968-EB57-AF31883208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0101" y="279000"/>
            <a:ext cx="5277958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79201D-85D7-67F2-B51D-AEAF7523FE3C}"/>
              </a:ext>
            </a:extLst>
          </p:cNvPr>
          <p:cNvSpPr txBox="1"/>
          <p:nvPr/>
        </p:nvSpPr>
        <p:spPr>
          <a:xfrm>
            <a:off x="8788998" y="3055172"/>
            <a:ext cx="2979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Portaria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677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gelé&#10;&#10;Description générée automatiquement">
            <a:extLst>
              <a:ext uri="{FF2B5EF4-FFF2-40B4-BE49-F238E27FC236}">
                <a16:creationId xmlns:a16="http://schemas.microsoft.com/office/drawing/2014/main" id="{CFDCCAAB-2E64-9EC7-9D1D-4326A8FB01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2434" y="279000"/>
            <a:ext cx="4427131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3D67FB-CD9B-985E-7F7F-07D1EE243030}"/>
              </a:ext>
            </a:extLst>
          </p:cNvPr>
          <p:cNvSpPr txBox="1"/>
          <p:nvPr/>
        </p:nvSpPr>
        <p:spPr>
          <a:xfrm>
            <a:off x="2135392" y="3429000"/>
            <a:ext cx="2893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Portaria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56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plein air, ciel, arbre&#10;&#10;Description générée automatiquement">
            <a:extLst>
              <a:ext uri="{FF2B5EF4-FFF2-40B4-BE49-F238E27FC236}">
                <a16:creationId xmlns:a16="http://schemas.microsoft.com/office/drawing/2014/main" id="{3997D488-E801-DC57-9DB1-3776CA631F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761" y="279000"/>
            <a:ext cx="65100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405C05-CA4F-2D5D-A109-E4DEFD8B0EFD}"/>
              </a:ext>
            </a:extLst>
          </p:cNvPr>
          <p:cNvSpPr txBox="1"/>
          <p:nvPr/>
        </p:nvSpPr>
        <p:spPr>
          <a:xfrm>
            <a:off x="4410635" y="6253688"/>
            <a:ext cx="60027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Makriritsa</a:t>
            </a:r>
            <a:r>
              <a:rPr lang="fr-FR" sz="2400" b="1" dirty="0">
                <a:solidFill>
                  <a:srgbClr val="FFFF00"/>
                </a:solidFill>
              </a:rPr>
              <a:t> - </a:t>
            </a:r>
            <a:r>
              <a:rPr lang="fr-FR" sz="2400" b="1" dirty="0" err="1">
                <a:solidFill>
                  <a:srgbClr val="FFFF00"/>
                </a:solidFill>
              </a:rPr>
              <a:t>Portaria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7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ciel, fenêtre&#10;&#10;Description générée automatiquement">
            <a:extLst>
              <a:ext uri="{FF2B5EF4-FFF2-40B4-BE49-F238E27FC236}">
                <a16:creationId xmlns:a16="http://schemas.microsoft.com/office/drawing/2014/main" id="{F092103E-BFE7-F624-A9BF-CDB09814BD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141" y="279000"/>
            <a:ext cx="614171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71EAE8-5256-8656-7660-DB03AA4AD97A}"/>
              </a:ext>
            </a:extLst>
          </p:cNvPr>
          <p:cNvSpPr txBox="1"/>
          <p:nvPr/>
        </p:nvSpPr>
        <p:spPr>
          <a:xfrm>
            <a:off x="9090883" y="3731990"/>
            <a:ext cx="2936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Makriritsa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49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iver, nature&#10;&#10;Description générée automatiquement">
            <a:extLst>
              <a:ext uri="{FF2B5EF4-FFF2-40B4-BE49-F238E27FC236}">
                <a16:creationId xmlns:a16="http://schemas.microsoft.com/office/drawing/2014/main" id="{05C2B6C6-B540-1390-775E-E09ED0B5AF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8498" y="279000"/>
            <a:ext cx="66150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55B554-CC9C-4247-D8B1-B505332B7A21}"/>
              </a:ext>
            </a:extLst>
          </p:cNvPr>
          <p:cNvSpPr txBox="1"/>
          <p:nvPr/>
        </p:nvSpPr>
        <p:spPr>
          <a:xfrm>
            <a:off x="311972" y="3205779"/>
            <a:ext cx="2667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Makrinista, Portaria, Grèce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0154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neige&#10;&#10;Description générée automatiquement">
            <a:extLst>
              <a:ext uri="{FF2B5EF4-FFF2-40B4-BE49-F238E27FC236}">
                <a16:creationId xmlns:a16="http://schemas.microsoft.com/office/drawing/2014/main" id="{A317E561-C38F-CA71-137F-863D64744D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318" y="279000"/>
            <a:ext cx="560825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90548C-E8EE-D97A-CC6D-A33D46CE356A}"/>
              </a:ext>
            </a:extLst>
          </p:cNvPr>
          <p:cNvSpPr txBox="1"/>
          <p:nvPr/>
        </p:nvSpPr>
        <p:spPr>
          <a:xfrm>
            <a:off x="8748576" y="3429000"/>
            <a:ext cx="3299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Makrinista, Grèce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984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iver, bâtiment&#10;&#10;Description générée automatiquement">
            <a:extLst>
              <a:ext uri="{FF2B5EF4-FFF2-40B4-BE49-F238E27FC236}">
                <a16:creationId xmlns:a16="http://schemas.microsoft.com/office/drawing/2014/main" id="{1EBD90A0-B2C8-398D-FB66-B6C34F7985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69" y="279000"/>
            <a:ext cx="718966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8E9083-65E8-72E3-4B42-4348807F15BC}"/>
              </a:ext>
            </a:extLst>
          </p:cNvPr>
          <p:cNvSpPr txBox="1"/>
          <p:nvPr/>
        </p:nvSpPr>
        <p:spPr>
          <a:xfrm>
            <a:off x="139849" y="3861995"/>
            <a:ext cx="2361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Makrinista, Portaria, Grèce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496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iver, bâtiment&#10;&#10;Description générée automatiquement">
            <a:extLst>
              <a:ext uri="{FF2B5EF4-FFF2-40B4-BE49-F238E27FC236}">
                <a16:creationId xmlns:a16="http://schemas.microsoft.com/office/drawing/2014/main" id="{5CC53D7C-9D43-E133-9B0B-C46036CF6E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1840" y="279000"/>
            <a:ext cx="598831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7CB1F1-E119-D3AE-ACDA-65668F7399F7}"/>
              </a:ext>
            </a:extLst>
          </p:cNvPr>
          <p:cNvSpPr txBox="1"/>
          <p:nvPr/>
        </p:nvSpPr>
        <p:spPr>
          <a:xfrm>
            <a:off x="8889401" y="3203090"/>
            <a:ext cx="3076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Makrinista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Portaria</a:t>
            </a:r>
            <a:r>
              <a:rPr lang="fr-FR" sz="2400" b="1" dirty="0">
                <a:solidFill>
                  <a:srgbClr val="FFFF00"/>
                </a:solidFill>
              </a:rPr>
              <a:t>, Grèce</a:t>
            </a:r>
          </a:p>
        </p:txBody>
      </p:sp>
    </p:spTree>
    <p:extLst>
      <p:ext uri="{BB962C8B-B14F-4D97-AF65-F5344CB8AC3E}">
        <p14:creationId xmlns:p14="http://schemas.microsoft.com/office/powerpoint/2010/main" val="136385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Race de chien, hiver&#10;&#10;Description générée automatiquement">
            <a:extLst>
              <a:ext uri="{FF2B5EF4-FFF2-40B4-BE49-F238E27FC236}">
                <a16:creationId xmlns:a16="http://schemas.microsoft.com/office/drawing/2014/main" id="{5D643A4C-E566-1DBD-F489-32C270C537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0084" y="279000"/>
            <a:ext cx="643183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8FC7FF-7118-8163-8A88-9366A4E4413B}"/>
              </a:ext>
            </a:extLst>
          </p:cNvPr>
          <p:cNvSpPr txBox="1"/>
          <p:nvPr/>
        </p:nvSpPr>
        <p:spPr>
          <a:xfrm>
            <a:off x="580913" y="4173967"/>
            <a:ext cx="29691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Makrinista, Portaria, Grèce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73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iver, fenêtre, bâtiment&#10;&#10;Description générée automatiquement">
            <a:extLst>
              <a:ext uri="{FF2B5EF4-FFF2-40B4-BE49-F238E27FC236}">
                <a16:creationId xmlns:a16="http://schemas.microsoft.com/office/drawing/2014/main" id="{A7A68413-0186-50D6-D317-2E4AA0F39C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9522" y="279000"/>
            <a:ext cx="474148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4A9866-6B64-F351-DDE8-5CDD2224A12F}"/>
              </a:ext>
            </a:extLst>
          </p:cNvPr>
          <p:cNvSpPr txBox="1"/>
          <p:nvPr/>
        </p:nvSpPr>
        <p:spPr>
          <a:xfrm>
            <a:off x="8702936" y="3065929"/>
            <a:ext cx="32380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Makrinista, Portaria, Grèce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7884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eubles, table&#10;&#10;Description générée automatiquement">
            <a:extLst>
              <a:ext uri="{FF2B5EF4-FFF2-40B4-BE49-F238E27FC236}">
                <a16:creationId xmlns:a16="http://schemas.microsoft.com/office/drawing/2014/main" id="{D4F37670-411B-8CA6-7342-0FCB071D92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5" y="1859723"/>
            <a:ext cx="5292000" cy="352579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1A2F69-160B-B95C-2C4A-C7E57199A3A5}"/>
              </a:ext>
            </a:extLst>
          </p:cNvPr>
          <p:cNvSpPr txBox="1"/>
          <p:nvPr/>
        </p:nvSpPr>
        <p:spPr>
          <a:xfrm>
            <a:off x="1763226" y="5385518"/>
            <a:ext cx="4744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Portaria square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6A40431-8AF4-D946-022A-BB7E23DA5BDD}"/>
              </a:ext>
            </a:extLst>
          </p:cNvPr>
          <p:cNvSpPr txBox="1"/>
          <p:nvPr/>
        </p:nvSpPr>
        <p:spPr>
          <a:xfrm>
            <a:off x="252805" y="603341"/>
            <a:ext cx="6508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</a:t>
            </a:r>
            <a:r>
              <a:rPr lang="fr-FR" sz="3200" b="1" dirty="0" err="1">
                <a:solidFill>
                  <a:srgbClr val="FFFF00"/>
                </a:solidFill>
              </a:rPr>
              <a:t>MaKriritsa</a:t>
            </a:r>
            <a:r>
              <a:rPr lang="fr-FR" sz="3200" b="1" dirty="0">
                <a:solidFill>
                  <a:srgbClr val="FFFF00"/>
                </a:solidFill>
              </a:rPr>
              <a:t> –</a:t>
            </a:r>
            <a:r>
              <a:rPr lang="fr-FR" sz="3200" b="1" dirty="0" err="1">
                <a:solidFill>
                  <a:srgbClr val="FFFF00"/>
                </a:solidFill>
              </a:rPr>
              <a:t>Portaria</a:t>
            </a:r>
            <a:r>
              <a:rPr lang="fr-FR" sz="3200" b="1" dirty="0">
                <a:solidFill>
                  <a:srgbClr val="FFFF00"/>
                </a:solidFill>
              </a:rPr>
              <a:t> - Grèce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BE8F9DF-2C7D-1F0F-FAD6-1DC020F4C516}"/>
              </a:ext>
            </a:extLst>
          </p:cNvPr>
          <p:cNvSpPr txBox="1"/>
          <p:nvPr/>
        </p:nvSpPr>
        <p:spPr>
          <a:xfrm>
            <a:off x="5970493" y="2117245"/>
            <a:ext cx="54756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91F77E3-8B31-53E3-7E62-3D55EA421577}"/>
              </a:ext>
            </a:extLst>
          </p:cNvPr>
          <p:cNvSpPr txBox="1"/>
          <p:nvPr/>
        </p:nvSpPr>
        <p:spPr>
          <a:xfrm>
            <a:off x="6761181" y="3138706"/>
            <a:ext cx="52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D37F4353-2896-09DC-15F1-6A48FE45CD90}"/>
              </a:ext>
            </a:extLst>
          </p:cNvPr>
          <p:cNvSpPr txBox="1"/>
          <p:nvPr/>
        </p:nvSpPr>
        <p:spPr>
          <a:xfrm>
            <a:off x="8089750" y="4069802"/>
            <a:ext cx="50023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4681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190</Words>
  <Application>Microsoft Office PowerPoint</Application>
  <PresentationFormat>Grand écran</PresentationFormat>
  <Paragraphs>70</Paragraphs>
  <Slides>23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2024-08-12T07:25:55Z</dcterms:created>
  <dcterms:modified xsi:type="dcterms:W3CDTF">2024-08-12T08:46:03Z</dcterms:modified>
</cp:coreProperties>
</file>