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9" r:id="rId3"/>
    <p:sldId id="257" r:id="rId4"/>
    <p:sldId id="258" r:id="rId5"/>
    <p:sldId id="259" r:id="rId6"/>
    <p:sldId id="260" r:id="rId7"/>
    <p:sldId id="261" r:id="rId8"/>
    <p:sldId id="262" r:id="rId9"/>
    <p:sldId id="263" r:id="rId10"/>
    <p:sldId id="264" r:id="rId11"/>
    <p:sldId id="265" r:id="rId12"/>
    <p:sldId id="276" r:id="rId13"/>
    <p:sldId id="266" r:id="rId14"/>
    <p:sldId id="267" r:id="rId15"/>
    <p:sldId id="268" r:id="rId16"/>
    <p:sldId id="277" r:id="rId17"/>
    <p:sldId id="278" r:id="rId18"/>
    <p:sldId id="270" r:id="rId19"/>
    <p:sldId id="274" r:id="rId20"/>
    <p:sldId id="269" r:id="rId21"/>
    <p:sldId id="271" r:id="rId22"/>
    <p:sldId id="272" r:id="rId23"/>
    <p:sldId id="273" r:id="rId24"/>
    <p:sldId id="275"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72" autoAdjust="0"/>
    <p:restoredTop sz="94660"/>
  </p:normalViewPr>
  <p:slideViewPr>
    <p:cSldViewPr snapToGrid="0">
      <p:cViewPr varScale="1">
        <p:scale>
          <a:sx n="88" d="100"/>
          <a:sy n="88" d="100"/>
        </p:scale>
        <p:origin x="6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8D97C5-CFD1-002A-6E08-8DFE1B3FE94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2D38540-8C33-27D4-13E3-C633E08BF3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9324A75-0BFD-201B-EC08-3D76EDE25927}"/>
              </a:ext>
            </a:extLst>
          </p:cNvPr>
          <p:cNvSpPr>
            <a:spLocks noGrp="1"/>
          </p:cNvSpPr>
          <p:nvPr>
            <p:ph type="dt" sz="half" idx="10"/>
          </p:nvPr>
        </p:nvSpPr>
        <p:spPr/>
        <p:txBody>
          <a:bodyPr/>
          <a:lstStyle/>
          <a:p>
            <a:fld id="{8C537A6C-E1D9-4EE2-994C-7AA415FA38A8}" type="datetimeFigureOut">
              <a:rPr lang="fr-FR" smtClean="0"/>
              <a:t>15/08/2024</a:t>
            </a:fld>
            <a:endParaRPr lang="fr-FR"/>
          </a:p>
        </p:txBody>
      </p:sp>
      <p:sp>
        <p:nvSpPr>
          <p:cNvPr id="5" name="Espace réservé du pied de page 4">
            <a:extLst>
              <a:ext uri="{FF2B5EF4-FFF2-40B4-BE49-F238E27FC236}">
                <a16:creationId xmlns:a16="http://schemas.microsoft.com/office/drawing/2014/main" id="{EAEDDAF8-97C8-CB57-EAC2-B033E91A7A1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57C42DA-65A4-7CDA-7BD9-8E708B60E980}"/>
              </a:ext>
            </a:extLst>
          </p:cNvPr>
          <p:cNvSpPr>
            <a:spLocks noGrp="1"/>
          </p:cNvSpPr>
          <p:nvPr>
            <p:ph type="sldNum" sz="quarter" idx="12"/>
          </p:nvPr>
        </p:nvSpPr>
        <p:spPr/>
        <p:txBody>
          <a:bodyPr/>
          <a:lstStyle/>
          <a:p>
            <a:fld id="{106168D1-2EBB-4C3F-AA14-D50C3ABBAFB0}" type="slidenum">
              <a:rPr lang="fr-FR" smtClean="0"/>
              <a:t>‹N°›</a:t>
            </a:fld>
            <a:endParaRPr lang="fr-FR"/>
          </a:p>
        </p:txBody>
      </p:sp>
    </p:spTree>
    <p:extLst>
      <p:ext uri="{BB962C8B-B14F-4D97-AF65-F5344CB8AC3E}">
        <p14:creationId xmlns:p14="http://schemas.microsoft.com/office/powerpoint/2010/main" val="2794765435"/>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5ED6F0-86A6-D1A1-228A-CA7BD84F743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88CF116-5484-8233-E172-76CED9BBA3D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0F7442F-8BE8-B444-878F-344B342B50F3}"/>
              </a:ext>
            </a:extLst>
          </p:cNvPr>
          <p:cNvSpPr>
            <a:spLocks noGrp="1"/>
          </p:cNvSpPr>
          <p:nvPr>
            <p:ph type="dt" sz="half" idx="10"/>
          </p:nvPr>
        </p:nvSpPr>
        <p:spPr/>
        <p:txBody>
          <a:bodyPr/>
          <a:lstStyle/>
          <a:p>
            <a:fld id="{8C537A6C-E1D9-4EE2-994C-7AA415FA38A8}" type="datetimeFigureOut">
              <a:rPr lang="fr-FR" smtClean="0"/>
              <a:t>15/08/2024</a:t>
            </a:fld>
            <a:endParaRPr lang="fr-FR"/>
          </a:p>
        </p:txBody>
      </p:sp>
      <p:sp>
        <p:nvSpPr>
          <p:cNvPr id="5" name="Espace réservé du pied de page 4">
            <a:extLst>
              <a:ext uri="{FF2B5EF4-FFF2-40B4-BE49-F238E27FC236}">
                <a16:creationId xmlns:a16="http://schemas.microsoft.com/office/drawing/2014/main" id="{9FE5B2FC-BDA3-6D21-75D5-398CF4A4506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198E94-D883-30C8-959F-D57AA03AA424}"/>
              </a:ext>
            </a:extLst>
          </p:cNvPr>
          <p:cNvSpPr>
            <a:spLocks noGrp="1"/>
          </p:cNvSpPr>
          <p:nvPr>
            <p:ph type="sldNum" sz="quarter" idx="12"/>
          </p:nvPr>
        </p:nvSpPr>
        <p:spPr/>
        <p:txBody>
          <a:bodyPr/>
          <a:lstStyle/>
          <a:p>
            <a:fld id="{106168D1-2EBB-4C3F-AA14-D50C3ABBAFB0}" type="slidenum">
              <a:rPr lang="fr-FR" smtClean="0"/>
              <a:t>‹N°›</a:t>
            </a:fld>
            <a:endParaRPr lang="fr-FR"/>
          </a:p>
        </p:txBody>
      </p:sp>
    </p:spTree>
    <p:extLst>
      <p:ext uri="{BB962C8B-B14F-4D97-AF65-F5344CB8AC3E}">
        <p14:creationId xmlns:p14="http://schemas.microsoft.com/office/powerpoint/2010/main" val="3016667619"/>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31DF34-1F9E-B8AF-12D9-FF1DF687D56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764862E-B043-732F-F976-FB09898B1EF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F42FC2B-ACAC-2AF7-5A8E-41C9D1850B3A}"/>
              </a:ext>
            </a:extLst>
          </p:cNvPr>
          <p:cNvSpPr>
            <a:spLocks noGrp="1"/>
          </p:cNvSpPr>
          <p:nvPr>
            <p:ph type="dt" sz="half" idx="10"/>
          </p:nvPr>
        </p:nvSpPr>
        <p:spPr/>
        <p:txBody>
          <a:bodyPr/>
          <a:lstStyle/>
          <a:p>
            <a:fld id="{8C537A6C-E1D9-4EE2-994C-7AA415FA38A8}" type="datetimeFigureOut">
              <a:rPr lang="fr-FR" smtClean="0"/>
              <a:t>15/08/2024</a:t>
            </a:fld>
            <a:endParaRPr lang="fr-FR"/>
          </a:p>
        </p:txBody>
      </p:sp>
      <p:sp>
        <p:nvSpPr>
          <p:cNvPr id="5" name="Espace réservé du pied de page 4">
            <a:extLst>
              <a:ext uri="{FF2B5EF4-FFF2-40B4-BE49-F238E27FC236}">
                <a16:creationId xmlns:a16="http://schemas.microsoft.com/office/drawing/2014/main" id="{1BA3C710-A43F-F500-A79B-3196245092B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14ED0-2382-360F-36A0-C80DE930D33A}"/>
              </a:ext>
            </a:extLst>
          </p:cNvPr>
          <p:cNvSpPr>
            <a:spLocks noGrp="1"/>
          </p:cNvSpPr>
          <p:nvPr>
            <p:ph type="sldNum" sz="quarter" idx="12"/>
          </p:nvPr>
        </p:nvSpPr>
        <p:spPr/>
        <p:txBody>
          <a:bodyPr/>
          <a:lstStyle/>
          <a:p>
            <a:fld id="{106168D1-2EBB-4C3F-AA14-D50C3ABBAFB0}" type="slidenum">
              <a:rPr lang="fr-FR" smtClean="0"/>
              <a:t>‹N°›</a:t>
            </a:fld>
            <a:endParaRPr lang="fr-FR"/>
          </a:p>
        </p:txBody>
      </p:sp>
    </p:spTree>
    <p:extLst>
      <p:ext uri="{BB962C8B-B14F-4D97-AF65-F5344CB8AC3E}">
        <p14:creationId xmlns:p14="http://schemas.microsoft.com/office/powerpoint/2010/main" val="1679940344"/>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063113-98F1-A530-16AF-02407A2A7C1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CCB671-FC8D-F1E7-BDBF-3569D2FB280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8000568-6FDC-D6E6-0211-33F8DE831B9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0E6DE22-E703-8852-250B-D64F7C30BD54}"/>
              </a:ext>
            </a:extLst>
          </p:cNvPr>
          <p:cNvSpPr>
            <a:spLocks noGrp="1"/>
          </p:cNvSpPr>
          <p:nvPr>
            <p:ph type="dt" sz="half" idx="10"/>
          </p:nvPr>
        </p:nvSpPr>
        <p:spPr/>
        <p:txBody>
          <a:bodyPr/>
          <a:lstStyle/>
          <a:p>
            <a:fld id="{8C537A6C-E1D9-4EE2-994C-7AA415FA38A8}" type="datetimeFigureOut">
              <a:rPr lang="fr-FR" smtClean="0"/>
              <a:t>15/08/2024</a:t>
            </a:fld>
            <a:endParaRPr lang="fr-FR"/>
          </a:p>
        </p:txBody>
      </p:sp>
      <p:sp>
        <p:nvSpPr>
          <p:cNvPr id="6" name="Espace réservé du pied de page 5">
            <a:extLst>
              <a:ext uri="{FF2B5EF4-FFF2-40B4-BE49-F238E27FC236}">
                <a16:creationId xmlns:a16="http://schemas.microsoft.com/office/drawing/2014/main" id="{61A093C6-55AB-ECC3-6E41-2E06A89B81E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5C74EB3-401D-CB75-9872-91C05DE0A45C}"/>
              </a:ext>
            </a:extLst>
          </p:cNvPr>
          <p:cNvSpPr>
            <a:spLocks noGrp="1"/>
          </p:cNvSpPr>
          <p:nvPr>
            <p:ph type="sldNum" sz="quarter" idx="12"/>
          </p:nvPr>
        </p:nvSpPr>
        <p:spPr/>
        <p:txBody>
          <a:bodyPr/>
          <a:lstStyle/>
          <a:p>
            <a:fld id="{106168D1-2EBB-4C3F-AA14-D50C3ABBAFB0}" type="slidenum">
              <a:rPr lang="fr-FR" smtClean="0"/>
              <a:t>‹N°›</a:t>
            </a:fld>
            <a:endParaRPr lang="fr-FR"/>
          </a:p>
        </p:txBody>
      </p:sp>
    </p:spTree>
    <p:extLst>
      <p:ext uri="{BB962C8B-B14F-4D97-AF65-F5344CB8AC3E}">
        <p14:creationId xmlns:p14="http://schemas.microsoft.com/office/powerpoint/2010/main" val="2362068762"/>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D17771-7CE8-D1CA-CC20-89D12D3CFAA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5989317-DE73-BFAE-D34B-6E9E42E642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993A581-BC30-567E-0A68-109891C3C3B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4F45722-2E57-3B59-FAFB-A94AB16768B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05D5264-5C9C-3D27-85F6-F8CFAE2E645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3FFB17D-9830-C784-AE93-DA32C68B8385}"/>
              </a:ext>
            </a:extLst>
          </p:cNvPr>
          <p:cNvSpPr>
            <a:spLocks noGrp="1"/>
          </p:cNvSpPr>
          <p:nvPr>
            <p:ph type="dt" sz="half" idx="10"/>
          </p:nvPr>
        </p:nvSpPr>
        <p:spPr/>
        <p:txBody>
          <a:bodyPr/>
          <a:lstStyle/>
          <a:p>
            <a:fld id="{8C537A6C-E1D9-4EE2-994C-7AA415FA38A8}" type="datetimeFigureOut">
              <a:rPr lang="fr-FR" smtClean="0"/>
              <a:t>15/08/2024</a:t>
            </a:fld>
            <a:endParaRPr lang="fr-FR"/>
          </a:p>
        </p:txBody>
      </p:sp>
      <p:sp>
        <p:nvSpPr>
          <p:cNvPr id="8" name="Espace réservé du pied de page 7">
            <a:extLst>
              <a:ext uri="{FF2B5EF4-FFF2-40B4-BE49-F238E27FC236}">
                <a16:creationId xmlns:a16="http://schemas.microsoft.com/office/drawing/2014/main" id="{AFC67F3E-007D-BE90-4C19-93C6C399F8A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62C409D-E485-9F56-1DE0-7BA0A37EA537}"/>
              </a:ext>
            </a:extLst>
          </p:cNvPr>
          <p:cNvSpPr>
            <a:spLocks noGrp="1"/>
          </p:cNvSpPr>
          <p:nvPr>
            <p:ph type="sldNum" sz="quarter" idx="12"/>
          </p:nvPr>
        </p:nvSpPr>
        <p:spPr/>
        <p:txBody>
          <a:bodyPr/>
          <a:lstStyle/>
          <a:p>
            <a:fld id="{106168D1-2EBB-4C3F-AA14-D50C3ABBAFB0}" type="slidenum">
              <a:rPr lang="fr-FR" smtClean="0"/>
              <a:t>‹N°›</a:t>
            </a:fld>
            <a:endParaRPr lang="fr-FR"/>
          </a:p>
        </p:txBody>
      </p:sp>
    </p:spTree>
    <p:extLst>
      <p:ext uri="{BB962C8B-B14F-4D97-AF65-F5344CB8AC3E}">
        <p14:creationId xmlns:p14="http://schemas.microsoft.com/office/powerpoint/2010/main" val="1131203181"/>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95A014-F45E-3C70-CA4D-64459C79AF2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2A7B19F-92AB-1ADE-2D03-3F2D0C82AB6A}"/>
              </a:ext>
            </a:extLst>
          </p:cNvPr>
          <p:cNvSpPr>
            <a:spLocks noGrp="1"/>
          </p:cNvSpPr>
          <p:nvPr>
            <p:ph type="dt" sz="half" idx="10"/>
          </p:nvPr>
        </p:nvSpPr>
        <p:spPr/>
        <p:txBody>
          <a:bodyPr/>
          <a:lstStyle/>
          <a:p>
            <a:fld id="{8C537A6C-E1D9-4EE2-994C-7AA415FA38A8}" type="datetimeFigureOut">
              <a:rPr lang="fr-FR" smtClean="0"/>
              <a:t>15/08/2024</a:t>
            </a:fld>
            <a:endParaRPr lang="fr-FR"/>
          </a:p>
        </p:txBody>
      </p:sp>
      <p:sp>
        <p:nvSpPr>
          <p:cNvPr id="4" name="Espace réservé du pied de page 3">
            <a:extLst>
              <a:ext uri="{FF2B5EF4-FFF2-40B4-BE49-F238E27FC236}">
                <a16:creationId xmlns:a16="http://schemas.microsoft.com/office/drawing/2014/main" id="{F810F086-606D-733B-1C12-0508C71A6CE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5BF51F0-B17E-E23F-F13A-0F5FA9B25E31}"/>
              </a:ext>
            </a:extLst>
          </p:cNvPr>
          <p:cNvSpPr>
            <a:spLocks noGrp="1"/>
          </p:cNvSpPr>
          <p:nvPr>
            <p:ph type="sldNum" sz="quarter" idx="12"/>
          </p:nvPr>
        </p:nvSpPr>
        <p:spPr/>
        <p:txBody>
          <a:bodyPr/>
          <a:lstStyle/>
          <a:p>
            <a:fld id="{106168D1-2EBB-4C3F-AA14-D50C3ABBAFB0}" type="slidenum">
              <a:rPr lang="fr-FR" smtClean="0"/>
              <a:t>‹N°›</a:t>
            </a:fld>
            <a:endParaRPr lang="fr-FR"/>
          </a:p>
        </p:txBody>
      </p:sp>
    </p:spTree>
    <p:extLst>
      <p:ext uri="{BB962C8B-B14F-4D97-AF65-F5344CB8AC3E}">
        <p14:creationId xmlns:p14="http://schemas.microsoft.com/office/powerpoint/2010/main" val="382947044"/>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0BEEA11-F448-E252-1584-2744C20D0F86}"/>
              </a:ext>
            </a:extLst>
          </p:cNvPr>
          <p:cNvSpPr>
            <a:spLocks noGrp="1"/>
          </p:cNvSpPr>
          <p:nvPr>
            <p:ph type="dt" sz="half" idx="10"/>
          </p:nvPr>
        </p:nvSpPr>
        <p:spPr/>
        <p:txBody>
          <a:bodyPr/>
          <a:lstStyle/>
          <a:p>
            <a:fld id="{8C537A6C-E1D9-4EE2-994C-7AA415FA38A8}" type="datetimeFigureOut">
              <a:rPr lang="fr-FR" smtClean="0"/>
              <a:t>15/08/2024</a:t>
            </a:fld>
            <a:endParaRPr lang="fr-FR"/>
          </a:p>
        </p:txBody>
      </p:sp>
      <p:sp>
        <p:nvSpPr>
          <p:cNvPr id="3" name="Espace réservé du pied de page 2">
            <a:extLst>
              <a:ext uri="{FF2B5EF4-FFF2-40B4-BE49-F238E27FC236}">
                <a16:creationId xmlns:a16="http://schemas.microsoft.com/office/drawing/2014/main" id="{8C6AB7F6-9C2C-8C87-2A32-F4DE2189415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E6AB74C-ED95-A31C-30BC-F2FDDD08EC33}"/>
              </a:ext>
            </a:extLst>
          </p:cNvPr>
          <p:cNvSpPr>
            <a:spLocks noGrp="1"/>
          </p:cNvSpPr>
          <p:nvPr>
            <p:ph type="sldNum" sz="quarter" idx="12"/>
          </p:nvPr>
        </p:nvSpPr>
        <p:spPr/>
        <p:txBody>
          <a:bodyPr/>
          <a:lstStyle/>
          <a:p>
            <a:fld id="{106168D1-2EBB-4C3F-AA14-D50C3ABBAFB0}" type="slidenum">
              <a:rPr lang="fr-FR" smtClean="0"/>
              <a:t>‹N°›</a:t>
            </a:fld>
            <a:endParaRPr lang="fr-FR"/>
          </a:p>
        </p:txBody>
      </p:sp>
    </p:spTree>
    <p:extLst>
      <p:ext uri="{BB962C8B-B14F-4D97-AF65-F5344CB8AC3E}">
        <p14:creationId xmlns:p14="http://schemas.microsoft.com/office/powerpoint/2010/main" val="2103922761"/>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FD8BDD-0997-00BC-3CEB-189E1F08657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B07C239-78AD-B918-5E08-49C527D686B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EA8A1E9-2284-2F4D-E44B-A25BECA860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9CFDA6C-EAF4-5793-4287-9C39F7FAE3D7}"/>
              </a:ext>
            </a:extLst>
          </p:cNvPr>
          <p:cNvSpPr>
            <a:spLocks noGrp="1"/>
          </p:cNvSpPr>
          <p:nvPr>
            <p:ph type="dt" sz="half" idx="10"/>
          </p:nvPr>
        </p:nvSpPr>
        <p:spPr/>
        <p:txBody>
          <a:bodyPr/>
          <a:lstStyle/>
          <a:p>
            <a:fld id="{8C537A6C-E1D9-4EE2-994C-7AA415FA38A8}" type="datetimeFigureOut">
              <a:rPr lang="fr-FR" smtClean="0"/>
              <a:t>15/08/2024</a:t>
            </a:fld>
            <a:endParaRPr lang="fr-FR"/>
          </a:p>
        </p:txBody>
      </p:sp>
      <p:sp>
        <p:nvSpPr>
          <p:cNvPr id="6" name="Espace réservé du pied de page 5">
            <a:extLst>
              <a:ext uri="{FF2B5EF4-FFF2-40B4-BE49-F238E27FC236}">
                <a16:creationId xmlns:a16="http://schemas.microsoft.com/office/drawing/2014/main" id="{B571FACE-6B86-CB54-3B76-4A5B6781638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6E11B13-8399-66CA-EFAA-C2479DBEAD40}"/>
              </a:ext>
            </a:extLst>
          </p:cNvPr>
          <p:cNvSpPr>
            <a:spLocks noGrp="1"/>
          </p:cNvSpPr>
          <p:nvPr>
            <p:ph type="sldNum" sz="quarter" idx="12"/>
          </p:nvPr>
        </p:nvSpPr>
        <p:spPr/>
        <p:txBody>
          <a:bodyPr/>
          <a:lstStyle/>
          <a:p>
            <a:fld id="{106168D1-2EBB-4C3F-AA14-D50C3ABBAFB0}" type="slidenum">
              <a:rPr lang="fr-FR" smtClean="0"/>
              <a:t>‹N°›</a:t>
            </a:fld>
            <a:endParaRPr lang="fr-FR"/>
          </a:p>
        </p:txBody>
      </p:sp>
    </p:spTree>
    <p:extLst>
      <p:ext uri="{BB962C8B-B14F-4D97-AF65-F5344CB8AC3E}">
        <p14:creationId xmlns:p14="http://schemas.microsoft.com/office/powerpoint/2010/main" val="1674043228"/>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B7421E-BB66-AF80-B596-69867EBDC32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1CD0AB7-823B-4559-1A47-FEB83146AE8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45A7DDE-A4BD-A3F9-B44D-AACAD24412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01124A-91C5-9090-2EBD-00701FBAA40C}"/>
              </a:ext>
            </a:extLst>
          </p:cNvPr>
          <p:cNvSpPr>
            <a:spLocks noGrp="1"/>
          </p:cNvSpPr>
          <p:nvPr>
            <p:ph type="dt" sz="half" idx="10"/>
          </p:nvPr>
        </p:nvSpPr>
        <p:spPr/>
        <p:txBody>
          <a:bodyPr/>
          <a:lstStyle/>
          <a:p>
            <a:fld id="{8C537A6C-E1D9-4EE2-994C-7AA415FA38A8}" type="datetimeFigureOut">
              <a:rPr lang="fr-FR" smtClean="0"/>
              <a:t>15/08/2024</a:t>
            </a:fld>
            <a:endParaRPr lang="fr-FR"/>
          </a:p>
        </p:txBody>
      </p:sp>
      <p:sp>
        <p:nvSpPr>
          <p:cNvPr id="6" name="Espace réservé du pied de page 5">
            <a:extLst>
              <a:ext uri="{FF2B5EF4-FFF2-40B4-BE49-F238E27FC236}">
                <a16:creationId xmlns:a16="http://schemas.microsoft.com/office/drawing/2014/main" id="{F0A0333A-2174-56AB-FD64-147F67213B6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969F402-3EFF-F689-DCE6-076F6D75EB44}"/>
              </a:ext>
            </a:extLst>
          </p:cNvPr>
          <p:cNvSpPr>
            <a:spLocks noGrp="1"/>
          </p:cNvSpPr>
          <p:nvPr>
            <p:ph type="sldNum" sz="quarter" idx="12"/>
          </p:nvPr>
        </p:nvSpPr>
        <p:spPr/>
        <p:txBody>
          <a:bodyPr/>
          <a:lstStyle/>
          <a:p>
            <a:fld id="{106168D1-2EBB-4C3F-AA14-D50C3ABBAFB0}" type="slidenum">
              <a:rPr lang="fr-FR" smtClean="0"/>
              <a:t>‹N°›</a:t>
            </a:fld>
            <a:endParaRPr lang="fr-FR"/>
          </a:p>
        </p:txBody>
      </p:sp>
    </p:spTree>
    <p:extLst>
      <p:ext uri="{BB962C8B-B14F-4D97-AF65-F5344CB8AC3E}">
        <p14:creationId xmlns:p14="http://schemas.microsoft.com/office/powerpoint/2010/main" val="790275224"/>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B16ADB-446F-3EAF-FC40-3487D33C2E4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F89960C-FC4D-9022-9C40-07F0E99828A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CA66D18-1AF9-E270-EF53-76436BF4B7ED}"/>
              </a:ext>
            </a:extLst>
          </p:cNvPr>
          <p:cNvSpPr>
            <a:spLocks noGrp="1"/>
          </p:cNvSpPr>
          <p:nvPr>
            <p:ph type="dt" sz="half" idx="10"/>
          </p:nvPr>
        </p:nvSpPr>
        <p:spPr/>
        <p:txBody>
          <a:bodyPr/>
          <a:lstStyle/>
          <a:p>
            <a:fld id="{8C537A6C-E1D9-4EE2-994C-7AA415FA38A8}" type="datetimeFigureOut">
              <a:rPr lang="fr-FR" smtClean="0"/>
              <a:t>15/08/2024</a:t>
            </a:fld>
            <a:endParaRPr lang="fr-FR"/>
          </a:p>
        </p:txBody>
      </p:sp>
      <p:sp>
        <p:nvSpPr>
          <p:cNvPr id="5" name="Espace réservé du pied de page 4">
            <a:extLst>
              <a:ext uri="{FF2B5EF4-FFF2-40B4-BE49-F238E27FC236}">
                <a16:creationId xmlns:a16="http://schemas.microsoft.com/office/drawing/2014/main" id="{42A704B3-77D4-254D-6450-319B420150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FECDC8D-11BC-6F70-EDCE-9E237F472E6E}"/>
              </a:ext>
            </a:extLst>
          </p:cNvPr>
          <p:cNvSpPr>
            <a:spLocks noGrp="1"/>
          </p:cNvSpPr>
          <p:nvPr>
            <p:ph type="sldNum" sz="quarter" idx="12"/>
          </p:nvPr>
        </p:nvSpPr>
        <p:spPr/>
        <p:txBody>
          <a:bodyPr/>
          <a:lstStyle/>
          <a:p>
            <a:fld id="{106168D1-2EBB-4C3F-AA14-D50C3ABBAFB0}" type="slidenum">
              <a:rPr lang="fr-FR" smtClean="0"/>
              <a:t>‹N°›</a:t>
            </a:fld>
            <a:endParaRPr lang="fr-FR"/>
          </a:p>
        </p:txBody>
      </p:sp>
    </p:spTree>
    <p:extLst>
      <p:ext uri="{BB962C8B-B14F-4D97-AF65-F5344CB8AC3E}">
        <p14:creationId xmlns:p14="http://schemas.microsoft.com/office/powerpoint/2010/main" val="2648412885"/>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7630FC7-2726-D7CA-7D99-F3FBC36C730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9BA0B51-00AC-0114-F23D-11FC914BB80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420911-8B3B-8DDF-6ED1-6EEF10F49A3E}"/>
              </a:ext>
            </a:extLst>
          </p:cNvPr>
          <p:cNvSpPr>
            <a:spLocks noGrp="1"/>
          </p:cNvSpPr>
          <p:nvPr>
            <p:ph type="dt" sz="half" idx="10"/>
          </p:nvPr>
        </p:nvSpPr>
        <p:spPr/>
        <p:txBody>
          <a:bodyPr/>
          <a:lstStyle/>
          <a:p>
            <a:fld id="{8C537A6C-E1D9-4EE2-994C-7AA415FA38A8}" type="datetimeFigureOut">
              <a:rPr lang="fr-FR" smtClean="0"/>
              <a:t>15/08/2024</a:t>
            </a:fld>
            <a:endParaRPr lang="fr-FR"/>
          </a:p>
        </p:txBody>
      </p:sp>
      <p:sp>
        <p:nvSpPr>
          <p:cNvPr id="5" name="Espace réservé du pied de page 4">
            <a:extLst>
              <a:ext uri="{FF2B5EF4-FFF2-40B4-BE49-F238E27FC236}">
                <a16:creationId xmlns:a16="http://schemas.microsoft.com/office/drawing/2014/main" id="{001EAE50-51C8-AB55-31C0-B88EAA5F727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A1FB2A0-86D8-CBB2-0A2E-0838BBA0DD3C}"/>
              </a:ext>
            </a:extLst>
          </p:cNvPr>
          <p:cNvSpPr>
            <a:spLocks noGrp="1"/>
          </p:cNvSpPr>
          <p:nvPr>
            <p:ph type="sldNum" sz="quarter" idx="12"/>
          </p:nvPr>
        </p:nvSpPr>
        <p:spPr/>
        <p:txBody>
          <a:bodyPr/>
          <a:lstStyle/>
          <a:p>
            <a:fld id="{106168D1-2EBB-4C3F-AA14-D50C3ABBAFB0}" type="slidenum">
              <a:rPr lang="fr-FR" smtClean="0"/>
              <a:t>‹N°›</a:t>
            </a:fld>
            <a:endParaRPr lang="fr-FR"/>
          </a:p>
        </p:txBody>
      </p:sp>
    </p:spTree>
    <p:extLst>
      <p:ext uri="{BB962C8B-B14F-4D97-AF65-F5344CB8AC3E}">
        <p14:creationId xmlns:p14="http://schemas.microsoft.com/office/powerpoint/2010/main" val="3115629942"/>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8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DCD97C8-1240-F8CC-6769-03169D8C7A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4F09261-F4F1-8616-B146-055E966C22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DFB7C7B-2B97-3F60-5E6D-F28FFB910A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C537A6C-E1D9-4EE2-994C-7AA415FA38A8}" type="datetimeFigureOut">
              <a:rPr lang="fr-FR" smtClean="0"/>
              <a:t>15/08/2024</a:t>
            </a:fld>
            <a:endParaRPr lang="fr-FR"/>
          </a:p>
        </p:txBody>
      </p:sp>
      <p:sp>
        <p:nvSpPr>
          <p:cNvPr id="5" name="Espace réservé du pied de page 4">
            <a:extLst>
              <a:ext uri="{FF2B5EF4-FFF2-40B4-BE49-F238E27FC236}">
                <a16:creationId xmlns:a16="http://schemas.microsoft.com/office/drawing/2014/main" id="{612E4306-F02C-9C3D-541C-D9EB16573E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4D0EE80-6082-2891-3C63-47468341B13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06168D1-2EBB-4C3F-AA14-D50C3ABBAFB0}" type="slidenum">
              <a:rPr lang="fr-FR" smtClean="0"/>
              <a:t>‹N°›</a:t>
            </a:fld>
            <a:endParaRPr lang="fr-FR"/>
          </a:p>
        </p:txBody>
      </p:sp>
    </p:spTree>
    <p:extLst>
      <p:ext uri="{BB962C8B-B14F-4D97-AF65-F5344CB8AC3E}">
        <p14:creationId xmlns:p14="http://schemas.microsoft.com/office/powerpoint/2010/main" val="28765132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nuage, plein air, sable&#10;&#10;Description générée automatiquement">
            <a:extLst>
              <a:ext uri="{FF2B5EF4-FFF2-40B4-BE49-F238E27FC236}">
                <a16:creationId xmlns:a16="http://schemas.microsoft.com/office/drawing/2014/main" id="{2983FA1C-BFC4-23E8-8164-2A8EE7F71A5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3029" y="630000"/>
            <a:ext cx="11196000" cy="5598000"/>
          </a:xfrm>
          <a:prstGeom prst="rect">
            <a:avLst/>
          </a:prstGeom>
          <a:effectLst>
            <a:softEdge rad="635000"/>
          </a:effectLst>
        </p:spPr>
      </p:pic>
      <p:sp>
        <p:nvSpPr>
          <p:cNvPr id="4" name="ZoneTexte 3">
            <a:extLst>
              <a:ext uri="{FF2B5EF4-FFF2-40B4-BE49-F238E27FC236}">
                <a16:creationId xmlns:a16="http://schemas.microsoft.com/office/drawing/2014/main" id="{327B8069-9136-3C05-AE74-73BC06186D27}"/>
              </a:ext>
            </a:extLst>
          </p:cNvPr>
          <p:cNvSpPr txBox="1"/>
          <p:nvPr/>
        </p:nvSpPr>
        <p:spPr>
          <a:xfrm>
            <a:off x="2996661" y="5997167"/>
            <a:ext cx="9036424" cy="461665"/>
          </a:xfrm>
          <a:prstGeom prst="rect">
            <a:avLst/>
          </a:prstGeom>
          <a:noFill/>
        </p:spPr>
        <p:txBody>
          <a:bodyPr wrap="square" rtlCol="0">
            <a:spAutoFit/>
          </a:bodyPr>
          <a:lstStyle/>
          <a:p>
            <a:r>
              <a:rPr lang="fr-FR" sz="2400" b="1">
                <a:solidFill>
                  <a:srgbClr val="FFFF00"/>
                </a:solidFill>
              </a:rPr>
              <a:t>Vue sur une partie du désert des Pinacles.</a:t>
            </a:r>
            <a:endParaRPr lang="fr-FR" sz="2400" b="1" dirty="0">
              <a:solidFill>
                <a:srgbClr val="FFFF00"/>
              </a:solidFill>
            </a:endParaRPr>
          </a:p>
        </p:txBody>
      </p:sp>
      <p:sp>
        <p:nvSpPr>
          <p:cNvPr id="7" name="ZoneTexte 6">
            <a:extLst>
              <a:ext uri="{FF2B5EF4-FFF2-40B4-BE49-F238E27FC236}">
                <a16:creationId xmlns:a16="http://schemas.microsoft.com/office/drawing/2014/main" id="{2F2519CD-32B1-1ED2-366F-71F468FA4982}"/>
              </a:ext>
            </a:extLst>
          </p:cNvPr>
          <p:cNvSpPr txBox="1"/>
          <p:nvPr/>
        </p:nvSpPr>
        <p:spPr>
          <a:xfrm>
            <a:off x="1332703" y="803666"/>
            <a:ext cx="11064240" cy="523220"/>
          </a:xfrm>
          <a:prstGeom prst="rect">
            <a:avLst/>
          </a:prstGeom>
          <a:noFill/>
        </p:spPr>
        <p:txBody>
          <a:bodyPr wrap="square" rtlCol="0">
            <a:spAutoFit/>
          </a:bodyPr>
          <a:lstStyle/>
          <a:p>
            <a:r>
              <a:rPr lang="fr-FR" sz="2800" b="1" dirty="0">
                <a:solidFill>
                  <a:srgbClr val="FFFF00"/>
                </a:solidFill>
              </a:rPr>
              <a:t>Les </a:t>
            </a:r>
            <a:r>
              <a:rPr lang="fr-FR" sz="2800" b="1" dirty="0" err="1">
                <a:solidFill>
                  <a:srgbClr val="FFFF00"/>
                </a:solidFill>
              </a:rPr>
              <a:t>Pinnacles</a:t>
            </a:r>
            <a:r>
              <a:rPr lang="fr-FR" sz="2800" b="1" dirty="0">
                <a:solidFill>
                  <a:srgbClr val="FFFF00"/>
                </a:solidFill>
              </a:rPr>
              <a:t>: une armée de pierres émergeant du désert</a:t>
            </a:r>
          </a:p>
        </p:txBody>
      </p:sp>
      <p:sp>
        <p:nvSpPr>
          <p:cNvPr id="8" name="ZoneTexte 7">
            <a:extLst>
              <a:ext uri="{FF2B5EF4-FFF2-40B4-BE49-F238E27FC236}">
                <a16:creationId xmlns:a16="http://schemas.microsoft.com/office/drawing/2014/main" id="{606B2CAC-C2B1-C87B-0C6F-369F1938E66A}"/>
              </a:ext>
            </a:extLst>
          </p:cNvPr>
          <p:cNvSpPr txBox="1"/>
          <p:nvPr/>
        </p:nvSpPr>
        <p:spPr>
          <a:xfrm>
            <a:off x="3120571" y="101650"/>
            <a:ext cx="7213600" cy="523220"/>
          </a:xfrm>
          <a:prstGeom prst="rect">
            <a:avLst/>
          </a:prstGeom>
          <a:noFill/>
        </p:spPr>
        <p:txBody>
          <a:bodyPr wrap="square" rtlCol="0">
            <a:spAutoFit/>
          </a:bodyPr>
          <a:lstStyle/>
          <a:p>
            <a:r>
              <a:rPr lang="fr-FR" sz="2800" b="1" dirty="0">
                <a:solidFill>
                  <a:srgbClr val="FFFF00"/>
                </a:solidFill>
              </a:rPr>
              <a:t>Lacs </a:t>
            </a:r>
            <a:r>
              <a:rPr lang="fr-FR" sz="2800" b="1">
                <a:solidFill>
                  <a:srgbClr val="FFFF00"/>
                </a:solidFill>
              </a:rPr>
              <a:t>Roses Australiens </a:t>
            </a:r>
            <a:r>
              <a:rPr lang="fr-FR" sz="2800" b="1" dirty="0">
                <a:solidFill>
                  <a:srgbClr val="FFFF00"/>
                </a:solidFill>
              </a:rPr>
              <a:t>occidentale</a:t>
            </a:r>
          </a:p>
        </p:txBody>
      </p:sp>
      <p:sp>
        <p:nvSpPr>
          <p:cNvPr id="9" name="ZoneTexte 8">
            <a:extLst>
              <a:ext uri="{FF2B5EF4-FFF2-40B4-BE49-F238E27FC236}">
                <a16:creationId xmlns:a16="http://schemas.microsoft.com/office/drawing/2014/main" id="{EBEA90FB-A276-A2F2-7CF4-3520A5E102C6}"/>
              </a:ext>
            </a:extLst>
          </p:cNvPr>
          <p:cNvSpPr txBox="1"/>
          <p:nvPr/>
        </p:nvSpPr>
        <p:spPr>
          <a:xfrm>
            <a:off x="5508171" y="542056"/>
            <a:ext cx="3062514" cy="461665"/>
          </a:xfrm>
          <a:prstGeom prst="rect">
            <a:avLst/>
          </a:prstGeom>
          <a:noFill/>
        </p:spPr>
        <p:txBody>
          <a:bodyPr wrap="square" rtlCol="0">
            <a:spAutoFit/>
          </a:bodyPr>
          <a:lstStyle/>
          <a:p>
            <a:r>
              <a:rPr lang="fr-FR" sz="2400" b="1" dirty="0">
                <a:solidFill>
                  <a:srgbClr val="FFFF00"/>
                </a:solidFill>
              </a:rPr>
              <a:t>Et </a:t>
            </a:r>
          </a:p>
        </p:txBody>
      </p:sp>
    </p:spTree>
    <p:extLst>
      <p:ext uri="{BB962C8B-B14F-4D97-AF65-F5344CB8AC3E}">
        <p14:creationId xmlns:p14="http://schemas.microsoft.com/office/powerpoint/2010/main" val="800004271"/>
      </p:ext>
    </p:extLst>
  </p:cSld>
  <p:clrMapOvr>
    <a:masterClrMapping/>
  </p:clrMapOvr>
  <mc:AlternateContent xmlns:mc="http://schemas.openxmlformats.org/markup-compatibility/2006">
    <mc:Choice xmlns:p14="http://schemas.microsoft.com/office/powerpoint/2010/main" Requires="p14">
      <p:transition spd="slow" p14:dur="5000" advTm="8000">
        <p:split orient="vert"/>
        <p:sndAc>
          <p:stSnd loop="1">
            <p:snd r:embed="rId2" name="Amanda Ventura - Country Blues Harmonica.wav"/>
          </p:stSnd>
        </p:sndAc>
      </p:transition>
    </mc:Choice>
    <mc:Fallback>
      <p:transition spd="slow" advTm="8000">
        <p:split orient="vert"/>
        <p:sndAc>
          <p:stSnd loop="1">
            <p:snd r:embed="rId2" name="Amanda Ventura - Country Blues Harmonic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D6EF9EF-A288-D0F6-00C0-74CAE826027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Pour le parc national d'Australie </a:t>
            </a:r>
            <a:r>
              <a:rPr lang="fr-FR" sz="2800" b="1" dirty="0" err="1">
                <a:solidFill>
                  <a:srgbClr val="FFFF00"/>
                </a:solidFill>
              </a:rPr>
              <a:t>occidentaleLe</a:t>
            </a:r>
            <a:r>
              <a:rPr lang="fr-FR" sz="2800" b="1" dirty="0">
                <a:solidFill>
                  <a:srgbClr val="FFFF00"/>
                </a:solidFill>
              </a:rPr>
              <a:t> parc national des </a:t>
            </a:r>
            <a:r>
              <a:rPr lang="fr-FR" sz="2800" b="1" dirty="0" err="1">
                <a:solidFill>
                  <a:srgbClr val="FFFF00"/>
                </a:solidFill>
              </a:rPr>
              <a:t>Pinnacles</a:t>
            </a:r>
            <a:r>
              <a:rPr lang="fr-FR" sz="2800" b="1" dirty="0">
                <a:solidFill>
                  <a:srgbClr val="FFFF00"/>
                </a:solidFill>
              </a:rPr>
              <a:t> est connu pour ses formations rocheuses accidentées et sa nature sauvage.</a:t>
            </a:r>
          </a:p>
          <a:p>
            <a:pPr algn="ctr"/>
            <a:r>
              <a:rPr lang="fr-FR" sz="2800" b="1" dirty="0">
                <a:solidFill>
                  <a:srgbClr val="FFFF00"/>
                </a:solidFill>
              </a:rPr>
              <a:t>Le parc national des </a:t>
            </a:r>
            <a:r>
              <a:rPr lang="fr-FR" sz="2800" b="1" dirty="0" err="1">
                <a:solidFill>
                  <a:srgbClr val="FFFF00"/>
                </a:solidFill>
              </a:rPr>
              <a:t>Pinnacles</a:t>
            </a:r>
            <a:r>
              <a:rPr lang="fr-FR" sz="2800" b="1" dirty="0">
                <a:solidFill>
                  <a:srgbClr val="FFFF00"/>
                </a:solidFill>
              </a:rPr>
              <a:t> protège une zone sauvage contenant les vestiges de la moitié d'un volcan éteint depuis longtemps. Il propose des sentiers de randonnée accidentés et difficiles sur de hautes formations rocheuses et à travers des grottes d'éboulis . L'escalade est autorisée à certains endroits, mais elle est dangereuse et nécessite une certaine expérience. Contrairement à la plupart des parcs nationaux, il existe peu d'options pour les personnes à mobilité réduite.</a:t>
            </a:r>
          </a:p>
          <a:p>
            <a:pPr algn="ctr"/>
            <a:endParaRPr lang="fr-FR" sz="2800" b="1" dirty="0">
              <a:solidFill>
                <a:srgbClr val="FFFF00"/>
              </a:solidFill>
            </a:endParaRPr>
          </a:p>
          <a:p>
            <a:pPr algn="ctr"/>
            <a:r>
              <a:rPr lang="fr-FR" sz="2800" b="1" dirty="0">
                <a:solidFill>
                  <a:srgbClr val="FFFF00"/>
                </a:solidFill>
              </a:rPr>
              <a:t>Il se trouve à environ deux heures (en voiture) au sud de San José , dans la région de la côte centrale de Californie , et est suffisamment éloigné pour éviter les foules massives de visiteurs, mais suffisamment proche de la région de la baie pour être une bonne option d'excursion d'une journée.</a:t>
            </a:r>
          </a:p>
        </p:txBody>
      </p:sp>
    </p:spTree>
    <p:extLst>
      <p:ext uri="{BB962C8B-B14F-4D97-AF65-F5344CB8AC3E}">
        <p14:creationId xmlns:p14="http://schemas.microsoft.com/office/powerpoint/2010/main" val="4284844462"/>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1" end="1"/>
                                            </p:txEl>
                                          </p:spTgt>
                                        </p:tgtEl>
                                        <p:attrNameLst>
                                          <p:attrName>style.visibility</p:attrName>
                                        </p:attrNameLst>
                                      </p:cBhvr>
                                      <p:to>
                                        <p:strVal val="visible"/>
                                      </p:to>
                                    </p:set>
                                    <p:set>
                                      <p:cBhvr>
                                        <p:cTn id="16" dur="455" fill="hold">
                                          <p:stCondLst>
                                            <p:cond delay="0"/>
                                          </p:stCondLst>
                                        </p:cTn>
                                        <p:tgtEl>
                                          <p:spTgt spid="4">
                                            <p:txEl>
                                              <p:pRg st="1" end="1"/>
                                            </p:txEl>
                                          </p:spTgt>
                                        </p:tgtEl>
                                        <p:attrNameLst>
                                          <p:attrName>style.rotation</p:attrName>
                                        </p:attrNameLst>
                                      </p:cBhvr>
                                      <p:to>
                                        <p:strVal val="-45.0"/>
                                      </p:to>
                                    </p:set>
                                    <p:anim calcmode="lin" valueType="num">
                                      <p:cBhvr>
                                        <p:cTn id="17" dur="455" fill="hold">
                                          <p:stCondLst>
                                            <p:cond delay="455"/>
                                          </p:stCondLst>
                                        </p:cTn>
                                        <p:tgtEl>
                                          <p:spTgt spid="4">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1" end="1"/>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4">
                                            <p:txEl>
                                              <p:pRg st="3" end="3"/>
                                            </p:txEl>
                                          </p:spTgt>
                                        </p:tgtEl>
                                        <p:attrNameLst>
                                          <p:attrName>style.visibility</p:attrName>
                                        </p:attrNameLst>
                                      </p:cBhvr>
                                      <p:to>
                                        <p:strVal val="visible"/>
                                      </p:to>
                                    </p:set>
                                    <p:set>
                                      <p:cBhvr>
                                        <p:cTn id="25" dur="455" fill="hold">
                                          <p:stCondLst>
                                            <p:cond delay="0"/>
                                          </p:stCondLst>
                                        </p:cTn>
                                        <p:tgtEl>
                                          <p:spTgt spid="4">
                                            <p:txEl>
                                              <p:pRg st="3" end="3"/>
                                            </p:txEl>
                                          </p:spTgt>
                                        </p:tgtEl>
                                        <p:attrNameLst>
                                          <p:attrName>style.rotation</p:attrName>
                                        </p:attrNameLst>
                                      </p:cBhvr>
                                      <p:to>
                                        <p:strVal val="-45.0"/>
                                      </p:to>
                                    </p:set>
                                    <p:anim calcmode="lin" valueType="num">
                                      <p:cBhvr>
                                        <p:cTn id="26" dur="455" fill="hold">
                                          <p:stCondLst>
                                            <p:cond delay="455"/>
                                          </p:stCondLst>
                                        </p:cTn>
                                        <p:tgtEl>
                                          <p:spTgt spid="4">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xEl>
                                              <p:pRg st="3" end="3"/>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oucher de soleil, nuage, ciel, plein air&#10;&#10;Description générée automatiquement">
            <a:extLst>
              <a:ext uri="{FF2B5EF4-FFF2-40B4-BE49-F238E27FC236}">
                <a16:creationId xmlns:a16="http://schemas.microsoft.com/office/drawing/2014/main" id="{134F1E1A-787C-74C7-31EC-132496519A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19037" y="189000"/>
            <a:ext cx="4305649" cy="6480000"/>
          </a:xfrm>
          <a:prstGeom prst="rect">
            <a:avLst/>
          </a:prstGeom>
          <a:ln w="285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969B7D90-7A31-0C08-C6B1-FCA6B05205B4}"/>
              </a:ext>
            </a:extLst>
          </p:cNvPr>
          <p:cNvSpPr txBox="1"/>
          <p:nvPr/>
        </p:nvSpPr>
        <p:spPr>
          <a:xfrm>
            <a:off x="8581292" y="3511395"/>
            <a:ext cx="3570514" cy="830997"/>
          </a:xfrm>
          <a:prstGeom prst="rect">
            <a:avLst/>
          </a:prstGeom>
          <a:noFill/>
        </p:spPr>
        <p:txBody>
          <a:bodyPr wrap="square" rtlCol="0">
            <a:spAutoFit/>
          </a:bodyPr>
          <a:lstStyle/>
          <a:p>
            <a:r>
              <a:rPr lang="fr-FR" sz="2400" b="1">
                <a:solidFill>
                  <a:srgbClr val="FFFF00"/>
                </a:solidFill>
              </a:rPr>
              <a:t>Coucher de soleil sur le désert.</a:t>
            </a:r>
            <a:endParaRPr lang="fr-FR" sz="2400" b="1" dirty="0">
              <a:solidFill>
                <a:srgbClr val="FFFF00"/>
              </a:solidFill>
            </a:endParaRPr>
          </a:p>
        </p:txBody>
      </p:sp>
    </p:spTree>
    <p:extLst>
      <p:ext uri="{BB962C8B-B14F-4D97-AF65-F5344CB8AC3E}">
        <p14:creationId xmlns:p14="http://schemas.microsoft.com/office/powerpoint/2010/main" val="3639479324"/>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norama, ciel, nuage, plein air&#10;&#10;Description générée automatiquement">
            <a:extLst>
              <a:ext uri="{FF2B5EF4-FFF2-40B4-BE49-F238E27FC236}">
                <a16:creationId xmlns:a16="http://schemas.microsoft.com/office/drawing/2014/main" id="{6B7782F0-E5AA-99ED-82BC-1AC0B37535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2490002"/>
            <a:ext cx="11520000" cy="1877996"/>
          </a:xfrm>
          <a:prstGeom prst="rect">
            <a:avLst/>
          </a:prstGeom>
          <a:ln w="285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6443B570-656E-104A-30B0-FBB300FD0444}"/>
              </a:ext>
            </a:extLst>
          </p:cNvPr>
          <p:cNvSpPr txBox="1"/>
          <p:nvPr/>
        </p:nvSpPr>
        <p:spPr>
          <a:xfrm>
            <a:off x="4193178" y="4049485"/>
            <a:ext cx="8294914"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désert des </a:t>
            </a:r>
            <a:r>
              <a:rPr lang="fr-FR" sz="2400" b="1" dirty="0" err="1">
                <a:solidFill>
                  <a:srgbClr val="FFFF00"/>
                </a:solidFill>
              </a:rPr>
              <a:t>Pinnacles</a:t>
            </a:r>
            <a:r>
              <a:rPr lang="fr-FR" sz="2400" b="1" dirty="0">
                <a:solidFill>
                  <a:srgbClr val="FFFF00"/>
                </a:solidFill>
              </a:rPr>
              <a:t>.</a:t>
            </a:r>
          </a:p>
        </p:txBody>
      </p:sp>
    </p:spTree>
    <p:extLst>
      <p:ext uri="{BB962C8B-B14F-4D97-AF65-F5344CB8AC3E}">
        <p14:creationId xmlns:p14="http://schemas.microsoft.com/office/powerpoint/2010/main" val="627675801"/>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coucher de soleil, ciel, plein air&#10;&#10;Description générée automatiquement">
            <a:extLst>
              <a:ext uri="{FF2B5EF4-FFF2-40B4-BE49-F238E27FC236}">
                <a16:creationId xmlns:a16="http://schemas.microsoft.com/office/drawing/2014/main" id="{5FFE7EE2-1E1B-E8FC-9A35-AEE412DA6A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077" y="2917372"/>
            <a:ext cx="5580000" cy="3720000"/>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8" name="Image 7" descr="Une image contenant plein air, paysage, ciel, herbe&#10;&#10;Description générée automatiquement">
            <a:extLst>
              <a:ext uri="{FF2B5EF4-FFF2-40B4-BE49-F238E27FC236}">
                <a16:creationId xmlns:a16="http://schemas.microsoft.com/office/drawing/2014/main" id="{B577C006-2930-6DD4-2B2E-53220709593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96923" y="213769"/>
            <a:ext cx="5868000" cy="3900509"/>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1854381956"/>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sable, désert&#10;&#10;Description générée automatiquement">
            <a:extLst>
              <a:ext uri="{FF2B5EF4-FFF2-40B4-BE49-F238E27FC236}">
                <a16:creationId xmlns:a16="http://schemas.microsoft.com/office/drawing/2014/main" id="{66194B93-D01A-4385-ED21-8958E2E9A1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592" y="315414"/>
            <a:ext cx="5760000" cy="3840000"/>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ciel, plein air, sable, désert&#10;&#10;Description générée automatiquement">
            <a:extLst>
              <a:ext uri="{FF2B5EF4-FFF2-40B4-BE49-F238E27FC236}">
                <a16:creationId xmlns:a16="http://schemas.microsoft.com/office/drawing/2014/main" id="{DA31F0B0-3413-F014-8CAC-BC8C5366E62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10408" y="2886891"/>
            <a:ext cx="5544000" cy="3659040"/>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3117831698"/>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eptile, plein air, mammifère, sol&#10;&#10;Description générée automatiquement">
            <a:extLst>
              <a:ext uri="{FF2B5EF4-FFF2-40B4-BE49-F238E27FC236}">
                <a16:creationId xmlns:a16="http://schemas.microsoft.com/office/drawing/2014/main" id="{B95DB628-72EF-7CAB-65B9-F7016C1A6B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27391" y="1578805"/>
            <a:ext cx="5544000" cy="3700389"/>
          </a:xfrm>
          <a:prstGeom prst="rect">
            <a:avLst/>
          </a:prstGeom>
          <a:ln w="31750">
            <a:solidFill>
              <a:srgbClr val="FFFF00"/>
            </a:solidFill>
          </a:ln>
        </p:spPr>
      </p:pic>
      <p:pic>
        <p:nvPicPr>
          <p:cNvPr id="5" name="Image 4" descr="Une image contenant ciel, plein air, sable, désert&#10;&#10;Description générée automatiquement">
            <a:extLst>
              <a:ext uri="{FF2B5EF4-FFF2-40B4-BE49-F238E27FC236}">
                <a16:creationId xmlns:a16="http://schemas.microsoft.com/office/drawing/2014/main" id="{736373B0-2018-4936-EB7B-F3673C1DC2E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0609" y="1008537"/>
            <a:ext cx="3672000" cy="4840924"/>
          </a:xfrm>
          <a:prstGeom prst="rect">
            <a:avLst/>
          </a:prstGeom>
          <a:ln w="28575">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3758400212"/>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astronomie, paysage, plein air&#10;&#10;Description générée automatiquement">
            <a:extLst>
              <a:ext uri="{FF2B5EF4-FFF2-40B4-BE49-F238E27FC236}">
                <a16:creationId xmlns:a16="http://schemas.microsoft.com/office/drawing/2014/main" id="{797E072A-6F4C-4DFF-FEE5-E46E2337C4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28410" y="152763"/>
            <a:ext cx="5616000" cy="3744000"/>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ciel, plein air, sol, étoile&#10;&#10;Description générée automatiquement">
            <a:extLst>
              <a:ext uri="{FF2B5EF4-FFF2-40B4-BE49-F238E27FC236}">
                <a16:creationId xmlns:a16="http://schemas.microsoft.com/office/drawing/2014/main" id="{E097CA30-FAE3-A1FF-9B0D-667EDE417E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590" y="2939143"/>
            <a:ext cx="5508000" cy="3672000"/>
          </a:xfrm>
          <a:prstGeom prst="rect">
            <a:avLst/>
          </a:prstGeom>
          <a:ln w="28575">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3241969057"/>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paysage, nature, ciel&#10;&#10;Description générée automatiquement">
            <a:extLst>
              <a:ext uri="{FF2B5EF4-FFF2-40B4-BE49-F238E27FC236}">
                <a16:creationId xmlns:a16="http://schemas.microsoft.com/office/drawing/2014/main" id="{8DC4D338-A545-9A75-B720-79F93D6788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41316" y="2945540"/>
            <a:ext cx="5292000" cy="3529691"/>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7" name="Image 6" descr="Une image contenant paysage, plein air, ciel, montagne&#10;&#10;Description générée automatiquement">
            <a:extLst>
              <a:ext uri="{FF2B5EF4-FFF2-40B4-BE49-F238E27FC236}">
                <a16:creationId xmlns:a16="http://schemas.microsoft.com/office/drawing/2014/main" id="{38695F20-2625-D6BB-848F-8A0C5603ED8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8684" y="319314"/>
            <a:ext cx="5688000" cy="3791052"/>
          </a:xfrm>
          <a:prstGeom prst="rect">
            <a:avLst/>
          </a:prstGeom>
          <a:ln w="28575">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23671980"/>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plante, ciel&#10;&#10;Description générée automatiquement">
            <a:extLst>
              <a:ext uri="{FF2B5EF4-FFF2-40B4-BE49-F238E27FC236}">
                <a16:creationId xmlns:a16="http://schemas.microsoft.com/office/drawing/2014/main" id="{E521E713-2992-A55F-0859-11CAD3C67A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32366" y="1512000"/>
            <a:ext cx="7668000" cy="3834000"/>
          </a:xfrm>
          <a:prstGeom prst="rect">
            <a:avLst/>
          </a:prstGeom>
          <a:ln w="28575">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plein air, nature, paysage, ciel&#10;&#10;Description générée automatiquement">
            <a:extLst>
              <a:ext uri="{FF2B5EF4-FFF2-40B4-BE49-F238E27FC236}">
                <a16:creationId xmlns:a16="http://schemas.microsoft.com/office/drawing/2014/main" id="{036398B9-4C4A-DF4F-17C3-7E9C7B74E22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634" y="857588"/>
            <a:ext cx="3420000" cy="5142824"/>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3857333896"/>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abits, chaussures, personne&#10;&#10;Description générée automatiquement">
            <a:extLst>
              <a:ext uri="{FF2B5EF4-FFF2-40B4-BE49-F238E27FC236}">
                <a16:creationId xmlns:a16="http://schemas.microsoft.com/office/drawing/2014/main" id="{748AD617-3CB6-869D-7528-FF2FB8DA88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385" y="2757714"/>
            <a:ext cx="5541229" cy="3708000"/>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oiseau, plein air, Oiseau de proie, ciel&#10;&#10;Description générée automatiquement">
            <a:extLst>
              <a:ext uri="{FF2B5EF4-FFF2-40B4-BE49-F238E27FC236}">
                <a16:creationId xmlns:a16="http://schemas.microsoft.com/office/drawing/2014/main" id="{DD12DF63-A4C2-3D0A-0278-7C6C858CCFE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9615" y="406800"/>
            <a:ext cx="5364000" cy="3609972"/>
          </a:xfrm>
          <a:prstGeom prst="rect">
            <a:avLst/>
          </a:prstGeom>
          <a:ln w="285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6" name="ZoneTexte 5">
            <a:extLst>
              <a:ext uri="{FF2B5EF4-FFF2-40B4-BE49-F238E27FC236}">
                <a16:creationId xmlns:a16="http://schemas.microsoft.com/office/drawing/2014/main" id="{E6AFE805-A9EF-B786-3F13-FA5DDF3BE3F7}"/>
              </a:ext>
            </a:extLst>
          </p:cNvPr>
          <p:cNvSpPr txBox="1"/>
          <p:nvPr/>
        </p:nvSpPr>
        <p:spPr>
          <a:xfrm>
            <a:off x="7474856" y="4123453"/>
            <a:ext cx="5181600" cy="461665"/>
          </a:xfrm>
          <a:prstGeom prst="rect">
            <a:avLst/>
          </a:prstGeom>
          <a:noFill/>
        </p:spPr>
        <p:txBody>
          <a:bodyPr wrap="square" rtlCol="0">
            <a:spAutoFit/>
          </a:bodyPr>
          <a:lstStyle/>
          <a:p>
            <a:r>
              <a:rPr lang="es-ES" sz="2400" b="1" dirty="0">
                <a:solidFill>
                  <a:srgbClr val="FFFF00"/>
                </a:solidFill>
              </a:rPr>
              <a:t>Un </a:t>
            </a:r>
            <a:r>
              <a:rPr lang="es-ES" sz="2400" b="1" dirty="0" err="1">
                <a:solidFill>
                  <a:srgbClr val="FFFF00"/>
                </a:solidFill>
              </a:rPr>
              <a:t>condor</a:t>
            </a:r>
            <a:r>
              <a:rPr lang="es-ES" sz="2400" b="1" dirty="0">
                <a:solidFill>
                  <a:srgbClr val="FFFF00"/>
                </a:solidFill>
              </a:rPr>
              <a:t> adulte en </a:t>
            </a:r>
            <a:r>
              <a:rPr lang="es-ES" sz="2400" b="1" dirty="0" err="1">
                <a:solidFill>
                  <a:srgbClr val="FFFF00"/>
                </a:solidFill>
              </a:rPr>
              <a:t>vol</a:t>
            </a:r>
            <a:endParaRPr lang="fr-FR" sz="2400" b="1" dirty="0">
              <a:solidFill>
                <a:srgbClr val="FFFF00"/>
              </a:solidFill>
            </a:endParaRPr>
          </a:p>
        </p:txBody>
      </p:sp>
    </p:spTree>
    <p:extLst>
      <p:ext uri="{BB962C8B-B14F-4D97-AF65-F5344CB8AC3E}">
        <p14:creationId xmlns:p14="http://schemas.microsoft.com/office/powerpoint/2010/main" val="849389592"/>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montagne, nature, plein air&#10;&#10;Description générée automatiquement">
            <a:extLst>
              <a:ext uri="{FF2B5EF4-FFF2-40B4-BE49-F238E27FC236}">
                <a16:creationId xmlns:a16="http://schemas.microsoft.com/office/drawing/2014/main" id="{DBF08819-6FE6-73F1-FA82-3304FFD673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0201" y="276107"/>
            <a:ext cx="10651597" cy="6120000"/>
          </a:xfrm>
          <a:prstGeom prst="rect">
            <a:avLst/>
          </a:prstGeom>
          <a:effectLst>
            <a:softEdge rad="635000"/>
          </a:effectLst>
        </p:spPr>
      </p:pic>
      <p:sp>
        <p:nvSpPr>
          <p:cNvPr id="4" name="ZoneTexte 3">
            <a:extLst>
              <a:ext uri="{FF2B5EF4-FFF2-40B4-BE49-F238E27FC236}">
                <a16:creationId xmlns:a16="http://schemas.microsoft.com/office/drawing/2014/main" id="{285337CD-AAEF-D319-944C-01330D0ADB61}"/>
              </a:ext>
            </a:extLst>
          </p:cNvPr>
          <p:cNvSpPr txBox="1"/>
          <p:nvPr/>
        </p:nvSpPr>
        <p:spPr>
          <a:xfrm>
            <a:off x="1177544" y="6027003"/>
            <a:ext cx="10244254" cy="830997"/>
          </a:xfrm>
          <a:prstGeom prst="rect">
            <a:avLst/>
          </a:prstGeom>
          <a:noFill/>
        </p:spPr>
        <p:txBody>
          <a:bodyPr wrap="square" rtlCol="0">
            <a:spAutoFit/>
          </a:bodyPr>
          <a:lstStyle/>
          <a:p>
            <a:r>
              <a:rPr lang="fr-FR" sz="2400" b="1">
                <a:solidFill>
                  <a:srgbClr val="FFFF00"/>
                </a:solidFill>
              </a:rPr>
              <a:t>Les flèches et les côtes rocheuses des falaises High Peaks et Balconies sont visibles dans le parc national des Pinnacles.</a:t>
            </a:r>
            <a:endParaRPr lang="fr-FR" sz="2400" b="1" dirty="0">
              <a:solidFill>
                <a:srgbClr val="FFFF00"/>
              </a:solidFill>
            </a:endParaRPr>
          </a:p>
        </p:txBody>
      </p:sp>
    </p:spTree>
    <p:extLst>
      <p:ext uri="{BB962C8B-B14F-4D97-AF65-F5344CB8AC3E}">
        <p14:creationId xmlns:p14="http://schemas.microsoft.com/office/powerpoint/2010/main" val="4104844329"/>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ute d’eau, plein air, eau, Ressources d’eau&#10;&#10;Description générée automatiquement">
            <a:extLst>
              <a:ext uri="{FF2B5EF4-FFF2-40B4-BE49-F238E27FC236}">
                <a16:creationId xmlns:a16="http://schemas.microsoft.com/office/drawing/2014/main" id="{6BA3A634-DE61-876D-CD09-8F1DD78429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87799" y="279000"/>
            <a:ext cx="4216401" cy="6300000"/>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6540EF96-6F6C-21EF-0C7E-6935E559D9FB}"/>
              </a:ext>
            </a:extLst>
          </p:cNvPr>
          <p:cNvSpPr txBox="1"/>
          <p:nvPr/>
        </p:nvSpPr>
        <p:spPr>
          <a:xfrm>
            <a:off x="8331200" y="3091543"/>
            <a:ext cx="3657600" cy="1938992"/>
          </a:xfrm>
          <a:prstGeom prst="rect">
            <a:avLst/>
          </a:prstGeom>
          <a:noFill/>
        </p:spPr>
        <p:txBody>
          <a:bodyPr wrap="square" rtlCol="0">
            <a:spAutoFit/>
          </a:bodyPr>
          <a:lstStyle/>
          <a:p>
            <a:r>
              <a:rPr lang="fr-FR" sz="2400" b="1">
                <a:solidFill>
                  <a:srgbClr val="FFFF00"/>
                </a:solidFill>
              </a:rPr>
              <a:t>Une cascade saisonnière sur Bear Creek le long du sentier Bear Gulch, du côté est du parc</a:t>
            </a:r>
            <a:endParaRPr lang="fr-FR" sz="2400" b="1" dirty="0">
              <a:solidFill>
                <a:srgbClr val="FFFF00"/>
              </a:solidFill>
            </a:endParaRPr>
          </a:p>
        </p:txBody>
      </p:sp>
    </p:spTree>
    <p:extLst>
      <p:ext uri="{BB962C8B-B14F-4D97-AF65-F5344CB8AC3E}">
        <p14:creationId xmlns:p14="http://schemas.microsoft.com/office/powerpoint/2010/main" val="3040597285"/>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oiseau, plein air, bec, arbre&#10;&#10;Description générée automatiquement">
            <a:extLst>
              <a:ext uri="{FF2B5EF4-FFF2-40B4-BE49-F238E27FC236}">
                <a16:creationId xmlns:a16="http://schemas.microsoft.com/office/drawing/2014/main" id="{C7FE378F-8074-5922-FB46-740BE9F2F0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5755" y="279000"/>
            <a:ext cx="4200000" cy="6300000"/>
          </a:xfrm>
          <a:prstGeom prst="rect">
            <a:avLst/>
          </a:prstGeom>
          <a:ln w="285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08681A06-C64B-2DB1-8C42-A43AFF03458A}"/>
              </a:ext>
            </a:extLst>
          </p:cNvPr>
          <p:cNvSpPr txBox="1"/>
          <p:nvPr/>
        </p:nvSpPr>
        <p:spPr>
          <a:xfrm>
            <a:off x="469412" y="3240315"/>
            <a:ext cx="3396343" cy="1938992"/>
          </a:xfrm>
          <a:prstGeom prst="rect">
            <a:avLst/>
          </a:prstGeom>
          <a:noFill/>
        </p:spPr>
        <p:txBody>
          <a:bodyPr wrap="square" rtlCol="0">
            <a:spAutoFit/>
          </a:bodyPr>
          <a:lstStyle/>
          <a:p>
            <a:r>
              <a:rPr lang="fr-FR" sz="2400" b="1" dirty="0">
                <a:solidFill>
                  <a:srgbClr val="FFFF00"/>
                </a:solidFill>
              </a:rPr>
              <a:t>Les moqueurs de Californie se trouvent dans le chaparral, l'habitat prédominant des </a:t>
            </a:r>
            <a:r>
              <a:rPr lang="fr-FR" sz="2400" b="1" dirty="0" err="1">
                <a:solidFill>
                  <a:srgbClr val="FFFF00"/>
                </a:solidFill>
              </a:rPr>
              <a:t>Pinnacles</a:t>
            </a:r>
            <a:r>
              <a:rPr lang="fr-FR" sz="2400" b="1" dirty="0">
                <a:solidFill>
                  <a:srgbClr val="FFFF00"/>
                </a:solidFill>
              </a:rPr>
              <a:t>.</a:t>
            </a:r>
          </a:p>
        </p:txBody>
      </p:sp>
    </p:spTree>
    <p:extLst>
      <p:ext uri="{BB962C8B-B14F-4D97-AF65-F5344CB8AC3E}">
        <p14:creationId xmlns:p14="http://schemas.microsoft.com/office/powerpoint/2010/main" val="3222292705"/>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plante&#10;&#10;Description générée automatiquement">
            <a:extLst>
              <a:ext uri="{FF2B5EF4-FFF2-40B4-BE49-F238E27FC236}">
                <a16:creationId xmlns:a16="http://schemas.microsoft.com/office/drawing/2014/main" id="{07325AED-AA1F-8F88-E69C-2A6E836071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3542" y="279000"/>
            <a:ext cx="4200000" cy="6300000"/>
          </a:xfrm>
          <a:prstGeom prst="rect">
            <a:avLst/>
          </a:prstGeom>
          <a:ln w="285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2BAE4280-1B21-2E49-DB38-5E39E39541D9}"/>
              </a:ext>
            </a:extLst>
          </p:cNvPr>
          <p:cNvSpPr txBox="1"/>
          <p:nvPr/>
        </p:nvSpPr>
        <p:spPr>
          <a:xfrm>
            <a:off x="8244114" y="2830286"/>
            <a:ext cx="4078515" cy="2308324"/>
          </a:xfrm>
          <a:prstGeom prst="rect">
            <a:avLst/>
          </a:prstGeom>
          <a:noFill/>
        </p:spPr>
        <p:txBody>
          <a:bodyPr wrap="square" rtlCol="0">
            <a:spAutoFit/>
          </a:bodyPr>
          <a:lstStyle/>
          <a:p>
            <a:r>
              <a:rPr lang="fr-FR" sz="2400" b="1" dirty="0">
                <a:solidFill>
                  <a:srgbClr val="FFFF00"/>
                </a:solidFill>
              </a:rPr>
              <a:t>Un escalier sur le sentier High </a:t>
            </a:r>
            <a:r>
              <a:rPr lang="fr-FR" sz="2400" b="1" dirty="0" err="1">
                <a:solidFill>
                  <a:srgbClr val="FFFF00"/>
                </a:solidFill>
              </a:rPr>
              <a:t>Peaks</a:t>
            </a:r>
            <a:r>
              <a:rPr lang="fr-FR" sz="2400" b="1" dirty="0">
                <a:solidFill>
                  <a:srgbClr val="FFFF00"/>
                </a:solidFill>
              </a:rPr>
              <a:t>, creusé dans la falaise par des ouvriers du </a:t>
            </a:r>
            <a:r>
              <a:rPr lang="fr-FR" sz="2400" b="1" dirty="0" err="1">
                <a:solidFill>
                  <a:srgbClr val="FFFF00"/>
                </a:solidFill>
              </a:rPr>
              <a:t>Civilian</a:t>
            </a:r>
            <a:r>
              <a:rPr lang="fr-FR" sz="2400" b="1" dirty="0">
                <a:solidFill>
                  <a:srgbClr val="FFFF00"/>
                </a:solidFill>
              </a:rPr>
              <a:t> Conservation Corps de l'époque de la Grande Dépression</a:t>
            </a:r>
          </a:p>
        </p:txBody>
      </p:sp>
    </p:spTree>
    <p:extLst>
      <p:ext uri="{BB962C8B-B14F-4D97-AF65-F5344CB8AC3E}">
        <p14:creationId xmlns:p14="http://schemas.microsoft.com/office/powerpoint/2010/main" val="1392349079"/>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plein air, mousse, Plante non vasculaire&#10;&#10;Description générée automatiquement">
            <a:extLst>
              <a:ext uri="{FF2B5EF4-FFF2-40B4-BE49-F238E27FC236}">
                <a16:creationId xmlns:a16="http://schemas.microsoft.com/office/drawing/2014/main" id="{CEA34FFA-7D35-2649-8189-3093583EC4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45066" y="189790"/>
            <a:ext cx="10301868" cy="6300000"/>
          </a:xfrm>
          <a:prstGeom prst="rect">
            <a:avLst/>
          </a:prstGeom>
          <a:effectLst>
            <a:softEdge rad="317500"/>
          </a:effectLst>
        </p:spPr>
      </p:pic>
      <p:sp>
        <p:nvSpPr>
          <p:cNvPr id="4" name="ZoneTexte 3">
            <a:extLst>
              <a:ext uri="{FF2B5EF4-FFF2-40B4-BE49-F238E27FC236}">
                <a16:creationId xmlns:a16="http://schemas.microsoft.com/office/drawing/2014/main" id="{4476B63C-B4B4-1856-7830-138704F34D37}"/>
              </a:ext>
            </a:extLst>
          </p:cNvPr>
          <p:cNvSpPr txBox="1"/>
          <p:nvPr/>
        </p:nvSpPr>
        <p:spPr>
          <a:xfrm>
            <a:off x="4627755" y="6258957"/>
            <a:ext cx="7805854" cy="461665"/>
          </a:xfrm>
          <a:prstGeom prst="rect">
            <a:avLst/>
          </a:prstGeom>
          <a:noFill/>
        </p:spPr>
        <p:txBody>
          <a:bodyPr wrap="square" rtlCol="0">
            <a:spAutoFit/>
          </a:bodyPr>
          <a:lstStyle/>
          <a:p>
            <a:r>
              <a:rPr lang="fr-FR" sz="2400" b="1">
                <a:solidFill>
                  <a:srgbClr val="FFFF00"/>
                </a:solidFill>
              </a:rPr>
              <a:t>Sentiers des Pinacles</a:t>
            </a:r>
            <a:endParaRPr lang="fr-FR" sz="2400" b="1" dirty="0">
              <a:solidFill>
                <a:srgbClr val="FFFF00"/>
              </a:solidFill>
            </a:endParaRPr>
          </a:p>
        </p:txBody>
      </p:sp>
    </p:spTree>
    <p:extLst>
      <p:ext uri="{BB962C8B-B14F-4D97-AF65-F5344CB8AC3E}">
        <p14:creationId xmlns:p14="http://schemas.microsoft.com/office/powerpoint/2010/main" val="3938286872"/>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plante, montagne, ciel&#10;&#10;Description générée automatiquement">
            <a:extLst>
              <a:ext uri="{FF2B5EF4-FFF2-40B4-BE49-F238E27FC236}">
                <a16:creationId xmlns:a16="http://schemas.microsoft.com/office/drawing/2014/main" id="{01492272-0CF5-0B4F-550A-F34F9BC42C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0000" y="377372"/>
            <a:ext cx="5436000" cy="4077000"/>
          </a:xfrm>
          <a:prstGeom prst="rect">
            <a:avLst/>
          </a:prstGeom>
          <a:ln w="28575">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7" name="Image 6" descr="Une image contenant plein air, eau, montagne, ciel&#10;&#10;Description générée automatiquement">
            <a:extLst>
              <a:ext uri="{FF2B5EF4-FFF2-40B4-BE49-F238E27FC236}">
                <a16:creationId xmlns:a16="http://schemas.microsoft.com/office/drawing/2014/main" id="{8F22778A-6795-9F61-E5E7-504D6673D8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36000" y="2801257"/>
            <a:ext cx="4896000" cy="3672000"/>
          </a:xfrm>
          <a:prstGeom prst="rect">
            <a:avLst/>
          </a:prstGeom>
          <a:ln w="28575">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4263659984"/>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sol, plage&#10;&#10;Description générée automatiquement">
            <a:extLst>
              <a:ext uri="{FF2B5EF4-FFF2-40B4-BE49-F238E27FC236}">
                <a16:creationId xmlns:a16="http://schemas.microsoft.com/office/drawing/2014/main" id="{9784837C-16DC-5D76-085E-4E4CC0E108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1429" y="167168"/>
            <a:ext cx="9506857" cy="5508000"/>
          </a:xfrm>
          <a:prstGeom prst="rect">
            <a:avLst/>
          </a:prstGeom>
          <a:effectLst>
            <a:softEdge rad="635000"/>
          </a:effectLst>
        </p:spPr>
      </p:pic>
      <p:sp>
        <p:nvSpPr>
          <p:cNvPr id="5" name="ZoneTexte 4">
            <a:extLst>
              <a:ext uri="{FF2B5EF4-FFF2-40B4-BE49-F238E27FC236}">
                <a16:creationId xmlns:a16="http://schemas.microsoft.com/office/drawing/2014/main" id="{5DB787D1-5BDF-DE14-C5B9-30D7D2E07238}"/>
              </a:ext>
            </a:extLst>
          </p:cNvPr>
          <p:cNvSpPr txBox="1"/>
          <p:nvPr/>
        </p:nvSpPr>
        <p:spPr>
          <a:xfrm>
            <a:off x="508000" y="5367393"/>
            <a:ext cx="11684000" cy="1323439"/>
          </a:xfrm>
          <a:prstGeom prst="rect">
            <a:avLst/>
          </a:prstGeom>
          <a:noFill/>
        </p:spPr>
        <p:txBody>
          <a:bodyPr wrap="square">
            <a:spAutoFit/>
          </a:bodyPr>
          <a:lstStyle/>
          <a:p>
            <a:r>
              <a:rPr lang="fr-FR" sz="2400" b="1" dirty="0">
                <a:solidFill>
                  <a:srgbClr val="FFFF00"/>
                </a:solidFill>
              </a:rPr>
              <a:t>Parfois rose bonbon, parfois lilas et parfois même rouge, les eaux du lagon Hutt peuvent offrir un spectacle extraordinaire sur la route entre </a:t>
            </a:r>
            <a:r>
              <a:rPr lang="fr-FR" sz="3200" b="1" dirty="0">
                <a:solidFill>
                  <a:srgbClr val="FFFF00"/>
                </a:solidFill>
              </a:rPr>
              <a:t>Port</a:t>
            </a:r>
            <a:r>
              <a:rPr lang="fr-FR" sz="2400" b="1" dirty="0">
                <a:solidFill>
                  <a:srgbClr val="FFFF00"/>
                </a:solidFill>
              </a:rPr>
              <a:t> Gregory et </a:t>
            </a:r>
            <a:r>
              <a:rPr lang="fr-FR" sz="2400" b="1" dirty="0" err="1">
                <a:solidFill>
                  <a:srgbClr val="FFFF00"/>
                </a:solidFill>
              </a:rPr>
              <a:t>Kalbarri</a:t>
            </a:r>
            <a:r>
              <a:rPr lang="fr-FR" sz="2400" b="1" dirty="0">
                <a:solidFill>
                  <a:srgbClr val="FFFF00"/>
                </a:solidFill>
              </a:rPr>
              <a:t>. Partez avant le coucher du soleil et regardez les couleurs se transformer.</a:t>
            </a:r>
          </a:p>
        </p:txBody>
      </p:sp>
    </p:spTree>
    <p:extLst>
      <p:ext uri="{BB962C8B-B14F-4D97-AF65-F5344CB8AC3E}">
        <p14:creationId xmlns:p14="http://schemas.microsoft.com/office/powerpoint/2010/main" val="1524644250"/>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E42E04-FF9F-15AB-1BB9-990B44E4B288}"/>
              </a:ext>
            </a:extLst>
          </p:cNvPr>
          <p:cNvSpPr/>
          <p:nvPr/>
        </p:nvSpPr>
        <p:spPr>
          <a:xfrm>
            <a:off x="0" y="0"/>
            <a:ext cx="12192000" cy="674914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De par leur teinte inhabituelle, les lacs roses comptent parmi les phénomènes naturels les plus frappants. Pourtant, il se forment de manière extrêmement simple. Les lacs roses d’Australie et du monde entier ont une salinité très élevée. Lorsque le sel contenu dans l’eau interagit avec les algues vertes présentes dans le lac, une teinte rose apparaît. La couleur évolue même au fil de la journée, en fonction de la lumière extérieure et des conditions dans l’eau, créant des effets visuels spectaculaires.</a:t>
            </a:r>
          </a:p>
        </p:txBody>
      </p:sp>
    </p:spTree>
    <p:extLst>
      <p:ext uri="{BB962C8B-B14F-4D97-AF65-F5344CB8AC3E}">
        <p14:creationId xmlns:p14="http://schemas.microsoft.com/office/powerpoint/2010/main" val="1802185716"/>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Photographie aérienne, aérien, plein air&#10;&#10;Description générée automatiquement">
            <a:extLst>
              <a:ext uri="{FF2B5EF4-FFF2-40B4-BE49-F238E27FC236}">
                <a16:creationId xmlns:a16="http://schemas.microsoft.com/office/drawing/2014/main" id="{D1F56C79-3B75-4045-CD75-C8B85E8506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6136" y="369000"/>
            <a:ext cx="9187160" cy="6120000"/>
          </a:xfrm>
          <a:prstGeom prst="rect">
            <a:avLst/>
          </a:prstGeom>
          <a:effectLst>
            <a:softEdge rad="317500"/>
          </a:effectLst>
        </p:spPr>
      </p:pic>
    </p:spTree>
    <p:extLst>
      <p:ext uri="{BB962C8B-B14F-4D97-AF65-F5344CB8AC3E}">
        <p14:creationId xmlns:p14="http://schemas.microsoft.com/office/powerpoint/2010/main" val="2605867826"/>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B0FD849-7FC5-8893-E6CF-D96550F6DC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11554" y="178420"/>
            <a:ext cx="7875000" cy="6300000"/>
          </a:xfrm>
          <a:prstGeom prst="rect">
            <a:avLst/>
          </a:prstGeom>
          <a:effectLst>
            <a:softEdge rad="127000"/>
          </a:effectLst>
        </p:spPr>
      </p:pic>
      <p:sp>
        <p:nvSpPr>
          <p:cNvPr id="4" name="ZoneTexte 3">
            <a:extLst>
              <a:ext uri="{FF2B5EF4-FFF2-40B4-BE49-F238E27FC236}">
                <a16:creationId xmlns:a16="http://schemas.microsoft.com/office/drawing/2014/main" id="{077C7A74-617E-B330-4154-9C400FFB0A1E}"/>
              </a:ext>
            </a:extLst>
          </p:cNvPr>
          <p:cNvSpPr txBox="1"/>
          <p:nvPr/>
        </p:nvSpPr>
        <p:spPr>
          <a:xfrm>
            <a:off x="4661209" y="6247587"/>
            <a:ext cx="7025268" cy="461665"/>
          </a:xfrm>
          <a:prstGeom prst="rect">
            <a:avLst/>
          </a:prstGeom>
          <a:noFill/>
        </p:spPr>
        <p:txBody>
          <a:bodyPr wrap="square" rtlCol="0">
            <a:spAutoFit/>
          </a:bodyPr>
          <a:lstStyle/>
          <a:p>
            <a:r>
              <a:rPr lang="fr-FR" sz="2400" b="1">
                <a:solidFill>
                  <a:srgbClr val="FFFF00"/>
                </a:solidFill>
              </a:rPr>
              <a:t>un lac rose en Australie</a:t>
            </a:r>
            <a:endParaRPr lang="fr-FR" sz="2400" b="1" dirty="0">
              <a:solidFill>
                <a:srgbClr val="FFFF00"/>
              </a:solidFill>
            </a:endParaRPr>
          </a:p>
        </p:txBody>
      </p:sp>
    </p:spTree>
    <p:extLst>
      <p:ext uri="{BB962C8B-B14F-4D97-AF65-F5344CB8AC3E}">
        <p14:creationId xmlns:p14="http://schemas.microsoft.com/office/powerpoint/2010/main" val="3546078288"/>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ge, Photographie aérienne, eau&#10;&#10;Description générée automatiquement">
            <a:extLst>
              <a:ext uri="{FF2B5EF4-FFF2-40B4-BE49-F238E27FC236}">
                <a16:creationId xmlns:a16="http://schemas.microsoft.com/office/drawing/2014/main" id="{FAEB4D06-F75F-904C-DC9D-CF3B80F4C6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6811" y="496234"/>
            <a:ext cx="4788000" cy="3302058"/>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3E2F5823-FD86-D52E-9F90-2F096D5B3247}"/>
              </a:ext>
            </a:extLst>
          </p:cNvPr>
          <p:cNvSpPr txBox="1"/>
          <p:nvPr/>
        </p:nvSpPr>
        <p:spPr>
          <a:xfrm>
            <a:off x="2174489" y="3798292"/>
            <a:ext cx="4817326" cy="461665"/>
          </a:xfrm>
          <a:prstGeom prst="rect">
            <a:avLst/>
          </a:prstGeom>
          <a:noFill/>
        </p:spPr>
        <p:txBody>
          <a:bodyPr wrap="square" rtlCol="0">
            <a:spAutoFit/>
          </a:bodyPr>
          <a:lstStyle/>
          <a:p>
            <a:r>
              <a:rPr lang="fr-FR" sz="2400" b="1">
                <a:solidFill>
                  <a:srgbClr val="FFFF00"/>
                </a:solidFill>
              </a:rPr>
              <a:t>Lac Hillier </a:t>
            </a:r>
            <a:endParaRPr lang="fr-FR" sz="2400" b="1" dirty="0">
              <a:solidFill>
                <a:srgbClr val="FFFF00"/>
              </a:solidFill>
            </a:endParaRPr>
          </a:p>
        </p:txBody>
      </p:sp>
      <p:pic>
        <p:nvPicPr>
          <p:cNvPr id="6" name="Image 5" descr="Une image contenant nature, aérien, île, Reliefs côtiers et océaniques&#10;&#10;Description générée automatiquement">
            <a:extLst>
              <a:ext uri="{FF2B5EF4-FFF2-40B4-BE49-F238E27FC236}">
                <a16:creationId xmlns:a16="http://schemas.microsoft.com/office/drawing/2014/main" id="{68003989-58EB-E15E-7EE9-2CE0207D5F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70548" y="3059708"/>
            <a:ext cx="5508000" cy="3379196"/>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7" name="ZoneTexte 6">
            <a:extLst>
              <a:ext uri="{FF2B5EF4-FFF2-40B4-BE49-F238E27FC236}">
                <a16:creationId xmlns:a16="http://schemas.microsoft.com/office/drawing/2014/main" id="{515EB7A1-AC46-FF50-4243-28ADA5596D74}"/>
              </a:ext>
            </a:extLst>
          </p:cNvPr>
          <p:cNvSpPr txBox="1"/>
          <p:nvPr/>
        </p:nvSpPr>
        <p:spPr>
          <a:xfrm>
            <a:off x="7779657" y="2554507"/>
            <a:ext cx="6081486" cy="461665"/>
          </a:xfrm>
          <a:prstGeom prst="rect">
            <a:avLst/>
          </a:prstGeom>
          <a:noFill/>
        </p:spPr>
        <p:txBody>
          <a:bodyPr wrap="square" rtlCol="0">
            <a:spAutoFit/>
          </a:bodyPr>
          <a:lstStyle/>
          <a:p>
            <a:r>
              <a:rPr lang="fr-FR" sz="2400" b="1">
                <a:solidFill>
                  <a:srgbClr val="FFFF00"/>
                </a:solidFill>
              </a:rPr>
              <a:t>Lac Hillier</a:t>
            </a:r>
            <a:endParaRPr lang="fr-FR" sz="2400" b="1" dirty="0">
              <a:solidFill>
                <a:srgbClr val="FFFF00"/>
              </a:solidFill>
            </a:endParaRPr>
          </a:p>
        </p:txBody>
      </p:sp>
    </p:spTree>
    <p:extLst>
      <p:ext uri="{BB962C8B-B14F-4D97-AF65-F5344CB8AC3E}">
        <p14:creationId xmlns:p14="http://schemas.microsoft.com/office/powerpoint/2010/main" val="2968153575"/>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eau, plage&#10;&#10;Description générée automatiquement">
            <a:extLst>
              <a:ext uri="{FF2B5EF4-FFF2-40B4-BE49-F238E27FC236}">
                <a16:creationId xmlns:a16="http://schemas.microsoft.com/office/drawing/2014/main" id="{14B6D982-E8DF-D168-1502-B4EA3D34FD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20062" y="423210"/>
            <a:ext cx="5580000" cy="3511557"/>
          </a:xfrm>
          <a:prstGeom prst="rect">
            <a:avLst/>
          </a:prstGeom>
          <a:ln w="28575">
            <a:solidFill>
              <a:srgbClr val="FFFF00"/>
            </a:solidFill>
          </a:ln>
        </p:spPr>
      </p:pic>
      <p:sp>
        <p:nvSpPr>
          <p:cNvPr id="4" name="ZoneTexte 3">
            <a:extLst>
              <a:ext uri="{FF2B5EF4-FFF2-40B4-BE49-F238E27FC236}">
                <a16:creationId xmlns:a16="http://schemas.microsoft.com/office/drawing/2014/main" id="{2132FB04-3365-A062-8BDB-EA69360FAF2F}"/>
              </a:ext>
            </a:extLst>
          </p:cNvPr>
          <p:cNvSpPr txBox="1"/>
          <p:nvPr/>
        </p:nvSpPr>
        <p:spPr>
          <a:xfrm>
            <a:off x="8209642" y="3934767"/>
            <a:ext cx="5898243" cy="461665"/>
          </a:xfrm>
          <a:prstGeom prst="rect">
            <a:avLst/>
          </a:prstGeom>
          <a:noFill/>
        </p:spPr>
        <p:txBody>
          <a:bodyPr wrap="square" rtlCol="0">
            <a:spAutoFit/>
          </a:bodyPr>
          <a:lstStyle/>
          <a:p>
            <a:r>
              <a:rPr lang="fr-FR" sz="2400" b="1">
                <a:solidFill>
                  <a:srgbClr val="FFFF00"/>
                </a:solidFill>
              </a:rPr>
              <a:t>Lac Hillier </a:t>
            </a:r>
            <a:endParaRPr lang="fr-FR" sz="2400" b="1" dirty="0">
              <a:solidFill>
                <a:srgbClr val="FFFF00"/>
              </a:solidFill>
            </a:endParaRPr>
          </a:p>
        </p:txBody>
      </p:sp>
      <p:pic>
        <p:nvPicPr>
          <p:cNvPr id="6" name="Image 5" descr="Une image contenant nourriture, ciel, friandise, nuage&#10;&#10;Description générée automatiquement">
            <a:extLst>
              <a:ext uri="{FF2B5EF4-FFF2-40B4-BE49-F238E27FC236}">
                <a16:creationId xmlns:a16="http://schemas.microsoft.com/office/drawing/2014/main" id="{A7832FF8-25C2-D0C7-1EF1-156D6377C6E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3043" y="3240314"/>
            <a:ext cx="4212000" cy="3369600"/>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8" name="ZoneTexte 7">
            <a:extLst>
              <a:ext uri="{FF2B5EF4-FFF2-40B4-BE49-F238E27FC236}">
                <a16:creationId xmlns:a16="http://schemas.microsoft.com/office/drawing/2014/main" id="{6C94BDD9-27C1-3734-99F2-A397C9B05BDB}"/>
              </a:ext>
            </a:extLst>
          </p:cNvPr>
          <p:cNvSpPr txBox="1"/>
          <p:nvPr/>
        </p:nvSpPr>
        <p:spPr>
          <a:xfrm>
            <a:off x="586753" y="735265"/>
            <a:ext cx="5050971" cy="1938992"/>
          </a:xfrm>
          <a:prstGeom prst="rect">
            <a:avLst/>
          </a:prstGeom>
          <a:noFill/>
        </p:spPr>
        <p:txBody>
          <a:bodyPr wrap="square" rtlCol="0">
            <a:spAutoFit/>
          </a:bodyPr>
          <a:lstStyle/>
          <a:p>
            <a:r>
              <a:rPr lang="fr-FR" sz="2400" b="1" dirty="0">
                <a:solidFill>
                  <a:srgbClr val="FFFF00"/>
                </a:solidFill>
              </a:rPr>
              <a:t>De par leur teinte inhabituelle, les lacs roses comptent parmi les phénomènes naturels les plus frappants. Pourtant, il se forment de manière extrêmement simple. </a:t>
            </a:r>
          </a:p>
        </p:txBody>
      </p:sp>
      <p:sp>
        <p:nvSpPr>
          <p:cNvPr id="9" name="ZoneTexte 8">
            <a:extLst>
              <a:ext uri="{FF2B5EF4-FFF2-40B4-BE49-F238E27FC236}">
                <a16:creationId xmlns:a16="http://schemas.microsoft.com/office/drawing/2014/main" id="{12560ABA-9C06-A5A9-2F88-9FB66371CF6B}"/>
              </a:ext>
            </a:extLst>
          </p:cNvPr>
          <p:cNvSpPr txBox="1"/>
          <p:nvPr/>
        </p:nvSpPr>
        <p:spPr>
          <a:xfrm>
            <a:off x="1204519" y="2643273"/>
            <a:ext cx="4433205" cy="461665"/>
          </a:xfrm>
          <a:prstGeom prst="rect">
            <a:avLst/>
          </a:prstGeom>
          <a:noFill/>
        </p:spPr>
        <p:txBody>
          <a:bodyPr wrap="square" rtlCol="0">
            <a:spAutoFit/>
          </a:bodyPr>
          <a:lstStyle/>
          <a:p>
            <a:r>
              <a:rPr lang="fr-FR" sz="2400" b="1" dirty="0">
                <a:solidFill>
                  <a:srgbClr val="FFFF00"/>
                </a:solidFill>
              </a:rPr>
              <a:t>Avoir Plus Haut</a:t>
            </a:r>
          </a:p>
        </p:txBody>
      </p:sp>
    </p:spTree>
    <p:extLst>
      <p:ext uri="{BB962C8B-B14F-4D97-AF65-F5344CB8AC3E}">
        <p14:creationId xmlns:p14="http://schemas.microsoft.com/office/powerpoint/2010/main" val="111818331"/>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ge, eau, sol&#10;&#10;Description générée automatiquement">
            <a:extLst>
              <a:ext uri="{FF2B5EF4-FFF2-40B4-BE49-F238E27FC236}">
                <a16:creationId xmlns:a16="http://schemas.microsoft.com/office/drawing/2014/main" id="{8EE826C8-FFCC-92CC-C0C2-B58632E6D1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2222" y="1802574"/>
            <a:ext cx="4770000" cy="3816000"/>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F77FD4BE-A982-6AB1-0A8C-990C905AF402}"/>
              </a:ext>
            </a:extLst>
          </p:cNvPr>
          <p:cNvSpPr txBox="1"/>
          <p:nvPr/>
        </p:nvSpPr>
        <p:spPr>
          <a:xfrm>
            <a:off x="-76200" y="5728716"/>
            <a:ext cx="7108039" cy="461665"/>
          </a:xfrm>
          <a:prstGeom prst="rect">
            <a:avLst/>
          </a:prstGeom>
          <a:noFill/>
        </p:spPr>
        <p:txBody>
          <a:bodyPr wrap="square" rtlCol="0">
            <a:spAutoFit/>
          </a:bodyPr>
          <a:lstStyle/>
          <a:p>
            <a:r>
              <a:rPr lang="fr-FR" sz="2400" b="1" dirty="0">
                <a:solidFill>
                  <a:srgbClr val="FFFF00"/>
                </a:solidFill>
              </a:rPr>
              <a:t>Lac </a:t>
            </a:r>
            <a:r>
              <a:rPr lang="fr-FR" sz="2400" b="1" dirty="0" err="1">
                <a:solidFill>
                  <a:srgbClr val="FFFF00"/>
                </a:solidFill>
              </a:rPr>
              <a:t>MacDonnell</a:t>
            </a:r>
            <a:r>
              <a:rPr lang="fr-FR" sz="2400" b="1" dirty="0">
                <a:solidFill>
                  <a:srgbClr val="FFFF00"/>
                </a:solidFill>
              </a:rPr>
              <a:t>, Australie-Méridionale</a:t>
            </a:r>
          </a:p>
        </p:txBody>
      </p:sp>
      <p:sp>
        <p:nvSpPr>
          <p:cNvPr id="5" name="ZoneTexte 4">
            <a:extLst>
              <a:ext uri="{FF2B5EF4-FFF2-40B4-BE49-F238E27FC236}">
                <a16:creationId xmlns:a16="http://schemas.microsoft.com/office/drawing/2014/main" id="{CE0D56D9-AABE-BC37-7C8F-1C1E6C0434D2}"/>
              </a:ext>
            </a:extLst>
          </p:cNvPr>
          <p:cNvSpPr txBox="1"/>
          <p:nvPr/>
        </p:nvSpPr>
        <p:spPr>
          <a:xfrm>
            <a:off x="174172" y="484585"/>
            <a:ext cx="7282543" cy="1077218"/>
          </a:xfrm>
          <a:prstGeom prst="rect">
            <a:avLst/>
          </a:prstGeom>
          <a:noFill/>
        </p:spPr>
        <p:txBody>
          <a:bodyPr wrap="square" rtlCol="0">
            <a:spAutoFit/>
          </a:bodyPr>
          <a:lstStyle/>
          <a:p>
            <a:r>
              <a:rPr lang="fr-FR" sz="3200" b="1" dirty="0">
                <a:solidFill>
                  <a:srgbClr val="FFFF00"/>
                </a:solidFill>
              </a:rPr>
              <a:t>Lorient Vous A Présenté Les </a:t>
            </a:r>
            <a:r>
              <a:rPr lang="fr-FR" sz="3200" b="1" dirty="0" err="1">
                <a:solidFill>
                  <a:srgbClr val="FFFF00"/>
                </a:solidFill>
              </a:rPr>
              <a:t>Pinnacles</a:t>
            </a:r>
            <a:r>
              <a:rPr lang="fr-FR" sz="3200" b="1" dirty="0">
                <a:solidFill>
                  <a:srgbClr val="FFFF00"/>
                </a:solidFill>
              </a:rPr>
              <a:t> </a:t>
            </a:r>
          </a:p>
          <a:p>
            <a:r>
              <a:rPr lang="fr-FR" sz="3200" b="1" dirty="0">
                <a:solidFill>
                  <a:srgbClr val="FFFF00"/>
                </a:solidFill>
              </a:rPr>
              <a:t>Et Les Lacs Roses   Australiens</a:t>
            </a:r>
          </a:p>
        </p:txBody>
      </p:sp>
      <p:sp>
        <p:nvSpPr>
          <p:cNvPr id="6" name="ZoneTexte 5">
            <a:extLst>
              <a:ext uri="{FF2B5EF4-FFF2-40B4-BE49-F238E27FC236}">
                <a16:creationId xmlns:a16="http://schemas.microsoft.com/office/drawing/2014/main" id="{85C30ECF-4025-EEBC-2BFA-1762FDCC12DE}"/>
              </a:ext>
            </a:extLst>
          </p:cNvPr>
          <p:cNvSpPr txBox="1"/>
          <p:nvPr/>
        </p:nvSpPr>
        <p:spPr>
          <a:xfrm>
            <a:off x="5725886" y="1910263"/>
            <a:ext cx="6574971"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7" name="ZoneTexte 6">
            <a:extLst>
              <a:ext uri="{FF2B5EF4-FFF2-40B4-BE49-F238E27FC236}">
                <a16:creationId xmlns:a16="http://schemas.microsoft.com/office/drawing/2014/main" id="{188D96A5-5E09-6FDC-D2E6-819447D69924}"/>
              </a:ext>
            </a:extLst>
          </p:cNvPr>
          <p:cNvSpPr txBox="1"/>
          <p:nvPr/>
        </p:nvSpPr>
        <p:spPr>
          <a:xfrm>
            <a:off x="6519481" y="3064467"/>
            <a:ext cx="5987143" cy="584775"/>
          </a:xfrm>
          <a:prstGeom prst="rect">
            <a:avLst/>
          </a:prstGeom>
          <a:noFill/>
        </p:spPr>
        <p:txBody>
          <a:bodyPr wrap="square" rtlCol="0">
            <a:spAutoFit/>
          </a:bodyPr>
          <a:lstStyle/>
          <a:p>
            <a:r>
              <a:rPr lang="fr-FR" sz="3200" b="1" dirty="0">
                <a:solidFill>
                  <a:srgbClr val="FFFF00"/>
                </a:solidFill>
              </a:rPr>
              <a:t>Merci De Votre Visite</a:t>
            </a:r>
          </a:p>
        </p:txBody>
      </p:sp>
      <p:sp>
        <p:nvSpPr>
          <p:cNvPr id="8" name="ZoneTexte 7">
            <a:extLst>
              <a:ext uri="{FF2B5EF4-FFF2-40B4-BE49-F238E27FC236}">
                <a16:creationId xmlns:a16="http://schemas.microsoft.com/office/drawing/2014/main" id="{306AA35C-1B7F-9F4F-C68B-247391791AF1}"/>
              </a:ext>
            </a:extLst>
          </p:cNvPr>
          <p:cNvSpPr txBox="1"/>
          <p:nvPr/>
        </p:nvSpPr>
        <p:spPr>
          <a:xfrm>
            <a:off x="7878071" y="4218671"/>
            <a:ext cx="3618836"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886878166"/>
      </p:ext>
    </p:extLst>
  </p:cSld>
  <p:clrMapOvr>
    <a:masterClrMapping/>
  </p:clrMapOvr>
  <mc:AlternateContent xmlns:mc="http://schemas.openxmlformats.org/markup-compatibility/2006">
    <mc:Choice xmlns:p14="http://schemas.microsoft.com/office/powerpoint/2010/main" Requires="p14">
      <p:transition spd="slow" p14:dur="5000" advTm="8000">
        <p:split orient="vert"/>
      </p:transition>
    </mc:Choice>
    <mc:Fallback>
      <p:transition spd="slow" advTm="8000">
        <p:split orient="ver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125</TotalTime>
  <Words>483</Words>
  <Application>Microsoft Office PowerPoint</Application>
  <PresentationFormat>Grand écran</PresentationFormat>
  <Paragraphs>31</Paragraphs>
  <Slides>24</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24</vt:i4>
      </vt:variant>
    </vt:vector>
  </HeadingPairs>
  <TitlesOfParts>
    <vt:vector size="28"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2024-08-14T07:46:21Z</dcterms:created>
  <dcterms:modified xsi:type="dcterms:W3CDTF">2024-08-15T06:41:20Z</dcterms:modified>
</cp:coreProperties>
</file>