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1" r:id="rId2"/>
    <p:sldId id="282" r:id="rId3"/>
    <p:sldId id="268" r:id="rId4"/>
    <p:sldId id="283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9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70" r:id="rId28"/>
    <p:sldId id="280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725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9FAD89-9C15-43FB-9DA8-C010B60ED133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27C4AC-7C33-4D95-8961-905B9C1787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299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27C4AC-7C33-4D95-8961-905B9C1787C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766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27C4AC-7C33-4D95-8961-905B9C1787C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789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6BB6B8-4C6D-1912-9AFA-EB223C8E5F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850919A-85AB-1209-9530-2762A9DA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CB60B56-1D1F-D88D-E39B-8B15BCA38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A15F0A-BADE-A207-3ABD-73A0D9B44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75AC84-67C1-0AD5-CD32-A6B19FC30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04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BDC4D6-35CC-CE15-9EEF-D01A516D1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49F476-2F5D-01E3-CB0B-E88276E8D6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6B3C96-9325-EB47-C50F-A59C22F6C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0B0D0F4-0745-CB5E-8E8E-3BF37E32B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3EE065-3EED-B078-BBDD-89CF6A28D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60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C17272-A198-267D-34E3-3A7784963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9744B4-D2F1-DC84-227A-523EDE1A9F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81B650-7AA0-6B10-DE76-0A0B22163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046F30-37F3-D175-8761-79F83F2A5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B55D92-234A-05C5-6391-61691DC9B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07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025C85-A7D9-1974-A2FB-C30BAE055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8CEF60-CC40-93F3-C473-6CA6C363BB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B7DE3CC-D4BA-B119-5302-B25261006A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3A17E4-F679-8952-957D-134F16A2D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51A25FE-F66F-180D-BD97-FFE959831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4A47ED-85D5-AF85-FFF9-1059BC6A7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81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542052-F6F5-B808-9376-724096303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8BFFC6E-F49C-96D6-C828-0B6286A4D1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3C3026F-17CD-7A7B-609E-DBA7A68F62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5DAAB7-679A-B5EC-07F5-B4D6D44ABC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D0850DC-6601-1603-3EA2-C3113CA75E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87309C6-FC61-6DEA-DED8-938B9A703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F0ECF67-883A-B835-242C-A90BBAE43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9A856BA-1900-11D9-7D29-3564755CE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148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26E4B0-DECB-483F-9CD6-F51D5DE93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839E9C-A60D-FD98-B676-FCFBA6F83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D79A42C-2D00-C3C1-EBE2-52B369540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63773B3-5485-9557-ECB4-7AD721925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88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EACA2FB-7E76-3C92-A007-9A5660D59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6169AC6-EC68-9A96-D7DD-828373170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00AE0BC-03B8-8CCF-003D-696ABB25B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24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58C6DA-8B14-0F60-FFDD-62D15F59E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B0F000-1ED2-4033-0EC8-A92A1CF30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04CD361-FCB2-BB9B-8216-C086B3779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970DAF-FDAA-6F47-61BB-37E201132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3B988D-CF2D-F324-38BB-326098899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9CD8DC3-B2AA-E78C-F007-F21F0B4F7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35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F64D24-7FA8-303E-7CFC-5E0BC4CFC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EFF506C-B7D8-8870-6693-43DFF9B436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82ADD9-85CA-CEE9-4FD2-27562CDEEE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D66C9B5-2066-15E6-66A1-63F59B575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E76275A-C348-7B9C-775F-4E8A29054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47C988-32F3-D47F-D24D-9BFAAF2AB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18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C923AC-FE8F-BB48-439D-7A8051B9B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1C1D094-59B7-5288-BF53-BDA948CD3E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962012-ECBB-B8F8-FCE8-6B6DF2B8B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B7501D-6CDA-317C-BF95-7A903B434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DF9E80-95CC-F1B1-B5AD-4C0A1DA6F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71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F14C599-DF9C-1A9A-DE00-88CB747FF3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1C0A863-C37C-84C0-E775-08B6907B0E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76247D-3193-C44C-A863-320884E20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EC7BD6-F32E-3C25-4EA3-6B6690C77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9E64C1-41B4-FFAD-DEE7-2A645987E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59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1D1CF2-7D0A-B79A-BD89-A1E09DE4D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162127-E0B7-CD55-249A-485D6B4BDF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70AE9F-E0A3-834E-266D-BC847A3EDE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95D34-3B31-45BF-AC0C-D031C594F0DA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FA1CF1-CEAD-84EF-5605-3AA93F2962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7BC9B6-D9BB-E9C5-BF28-C25E400A74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96175-F3F1-457A-A5ED-04D6A7F70C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737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F7684C-8006-4A93-5331-5A6EDB9E47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1985" y="169193"/>
            <a:ext cx="936803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BA81A99-8DB8-09AB-81DD-34CF591BC475}"/>
              </a:ext>
            </a:extLst>
          </p:cNvPr>
          <p:cNvSpPr txBox="1"/>
          <p:nvPr/>
        </p:nvSpPr>
        <p:spPr>
          <a:xfrm>
            <a:off x="6609965" y="388807"/>
            <a:ext cx="41372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LA GRANDE VAGUE</a:t>
            </a:r>
          </a:p>
          <a:p>
            <a:r>
              <a:rPr lang="fr-FR" sz="3600" b="1" dirty="0"/>
              <a:t> de Hokusai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780672-234A-EE51-265B-6C6DDDC93FCB}"/>
              </a:ext>
            </a:extLst>
          </p:cNvPr>
          <p:cNvSpPr/>
          <p:nvPr/>
        </p:nvSpPr>
        <p:spPr>
          <a:xfrm>
            <a:off x="8429296" y="5933209"/>
            <a:ext cx="3499945" cy="92479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C546811-A03A-5C8C-51BE-6E1445F7D5E3}"/>
              </a:ext>
            </a:extLst>
          </p:cNvPr>
          <p:cNvSpPr txBox="1"/>
          <p:nvPr/>
        </p:nvSpPr>
        <p:spPr>
          <a:xfrm>
            <a:off x="8447809" y="5995555"/>
            <a:ext cx="3512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Cliquez Droit </a:t>
            </a:r>
            <a:r>
              <a:rPr lang="fr-FR" sz="2400" b="1"/>
              <a:t>Pour avancer Pour Lire Merci</a:t>
            </a:r>
          </a:p>
        </p:txBody>
      </p:sp>
    </p:spTree>
    <p:extLst>
      <p:ext uri="{BB962C8B-B14F-4D97-AF65-F5344CB8AC3E}">
        <p14:creationId xmlns:p14="http://schemas.microsoft.com/office/powerpoint/2010/main" val="285600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  <p:sndAc>
          <p:stSnd>
            <p:snd r:embed="rId2" name="ERNESTO CORTAZAR - I was looking for you.wav"/>
          </p:stSnd>
        </p:sndAc>
      </p:transition>
    </mc:Choice>
    <mc:Fallback xmlns="">
      <p:transition>
        <p:fade/>
        <p:sndAc>
          <p:stSnd>
            <p:snd r:embed="rId4" name="ERNESTO CORTAZAR - I was looking for yo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6F5ABE6-2ED8-CC49-8681-E9C853F243F1}"/>
              </a:ext>
            </a:extLst>
          </p:cNvPr>
          <p:cNvSpPr txBox="1"/>
          <p:nvPr/>
        </p:nvSpPr>
        <p:spPr>
          <a:xfrm>
            <a:off x="1420818" y="528965"/>
            <a:ext cx="1017332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PLUS QU’UNE VAGUE…..  UNE DEFERLANTE !!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IMAGE ICONIQUE DE L’ARTISTE JAPONAIS Katsushita HOKUSAI, surnommé ‘GAKYÔJN’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(Vieux Fou du Dessin)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Né en 1760 dans la Province d’EDO (anciennement TOKYO)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Peintre – Dessinateur – Graveur du 18eme siècle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a réalisé la synthèse entre, les règles de l’Art Traditionnel Japonais et,  les influences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Occidentales,  notamment dans la perspective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Spécialisé dans les estampes de Paysages, incarnant la spiritualité et, l’âme de son Pays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a publié 36 vues du Mont FUJI  parmi les gravures de ce volcan mythique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ce tableau (LA GRANDE VAGUE)  est considéré comme son Chef d’œuvre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Ci-après les nombreuses vues de l’artiste sur le thème du volcan FUJI………. Et étude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de  l’estampe.</a:t>
            </a:r>
          </a:p>
          <a:p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73167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6612D7-004F-B2FD-09EC-8FFC55101D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765" y="279000"/>
            <a:ext cx="720047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395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6ADA7C-7E3B-D812-2358-0126D7CC33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386" y="899055"/>
            <a:ext cx="7524000" cy="50598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376765E-C15E-BCA1-6A84-B2FA466E1F49}"/>
              </a:ext>
            </a:extLst>
          </p:cNvPr>
          <p:cNvSpPr txBox="1"/>
          <p:nvPr/>
        </p:nvSpPr>
        <p:spPr>
          <a:xfrm>
            <a:off x="7920615" y="1086309"/>
            <a:ext cx="4503795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FORCES DE LA NATURE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Puissance de la composition avec, utilisation de la couleur et, de la forme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Au premier plan : une énorme vague à l’écume menaçante s’abat sur de frêles bateaux de pêcheurs – En arrière-plan : le Mont FUJI semble paisible, en contraste.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Les bleus profonds, les blancs éclatants et, la technique de l’estampage permettent à l’Artiste de jouer avec les nuances et les textures, donnant à l’eau une énergie brute et, mouvementée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L’artiste HOKUSAI souligne ainsi LA FRAGILITE DE L’EXISTENCE……….</a:t>
            </a:r>
          </a:p>
        </p:txBody>
      </p:sp>
    </p:spTree>
    <p:extLst>
      <p:ext uri="{BB962C8B-B14F-4D97-AF65-F5344CB8AC3E}">
        <p14:creationId xmlns:p14="http://schemas.microsoft.com/office/powerpoint/2010/main" val="877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A184DA1-3B66-FD0A-724E-E46284EBC0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276" y="279000"/>
            <a:ext cx="728744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1533199-4782-C55E-3ACE-6ECE43A9BB26}"/>
              </a:ext>
            </a:extLst>
          </p:cNvPr>
          <p:cNvSpPr txBox="1"/>
          <p:nvPr/>
        </p:nvSpPr>
        <p:spPr>
          <a:xfrm>
            <a:off x="10448144" y="5756223"/>
            <a:ext cx="659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182101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50436D-E8A8-4191-C5AE-228AB3458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651" y="733860"/>
            <a:ext cx="7812000" cy="53902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724FD9-371F-D8FE-FB20-8E91E1FB4FAE}"/>
              </a:ext>
            </a:extLst>
          </p:cNvPr>
          <p:cNvSpPr txBox="1"/>
          <p:nvPr/>
        </p:nvSpPr>
        <p:spPr>
          <a:xfrm>
            <a:off x="8341651" y="2459504"/>
            <a:ext cx="3207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autre version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pas de bateau, mais des oiseaux qui volent au-dessus de l’écume</a:t>
            </a:r>
          </a:p>
        </p:txBody>
      </p:sp>
    </p:spTree>
    <p:extLst>
      <p:ext uri="{BB962C8B-B14F-4D97-AF65-F5344CB8AC3E}">
        <p14:creationId xmlns:p14="http://schemas.microsoft.com/office/powerpoint/2010/main" val="204900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380383-60D0-724C-7B31-20E19ADE4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8759" y="191124"/>
            <a:ext cx="7325511" cy="647575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66183A-B809-E551-277A-E8DCE373F8CE}"/>
              </a:ext>
            </a:extLst>
          </p:cNvPr>
          <p:cNvSpPr txBox="1"/>
          <p:nvPr/>
        </p:nvSpPr>
        <p:spPr>
          <a:xfrm>
            <a:off x="450454" y="2915025"/>
            <a:ext cx="29530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Personnages dans le vent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tout s’envole.. Devant 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mythique mont FUJI</a:t>
            </a:r>
          </a:p>
        </p:txBody>
      </p:sp>
    </p:spTree>
    <p:extLst>
      <p:ext uri="{BB962C8B-B14F-4D97-AF65-F5344CB8AC3E}">
        <p14:creationId xmlns:p14="http://schemas.microsoft.com/office/powerpoint/2010/main" val="124308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73C7B2-6E47-1498-CD33-31F6EF940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6878" y="153649"/>
            <a:ext cx="7431025" cy="65507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534FC9-3E47-3A2D-E697-C0F5048F1D44}"/>
              </a:ext>
            </a:extLst>
          </p:cNvPr>
          <p:cNvSpPr txBox="1"/>
          <p:nvPr/>
        </p:nvSpPr>
        <p:spPr>
          <a:xfrm>
            <a:off x="8587903" y="3539365"/>
            <a:ext cx="30579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tonnelier et, le Mont Fuji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à l’horizon</a:t>
            </a:r>
          </a:p>
        </p:txBody>
      </p:sp>
    </p:spTree>
    <p:extLst>
      <p:ext uri="{BB962C8B-B14F-4D97-AF65-F5344CB8AC3E}">
        <p14:creationId xmlns:p14="http://schemas.microsoft.com/office/powerpoint/2010/main" val="235243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3C7ACE-5066-1EA6-CE8A-7E7EA5646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5174" y="359010"/>
            <a:ext cx="945591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B7248C-FFEA-8C78-D46F-C942A8EFA153}"/>
              </a:ext>
            </a:extLst>
          </p:cNvPr>
          <p:cNvSpPr txBox="1"/>
          <p:nvPr/>
        </p:nvSpPr>
        <p:spPr>
          <a:xfrm>
            <a:off x="2975984" y="6396335"/>
            <a:ext cx="6445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Création avec le Golden Gate de San Francisco</a:t>
            </a:r>
          </a:p>
        </p:txBody>
      </p:sp>
    </p:spTree>
    <p:extLst>
      <p:ext uri="{BB962C8B-B14F-4D97-AF65-F5344CB8AC3E}">
        <p14:creationId xmlns:p14="http://schemas.microsoft.com/office/powerpoint/2010/main" val="68977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3DB7F6-9110-2763-8948-E5A8BEC7D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7901" y="164892"/>
            <a:ext cx="7537268" cy="65282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83B32E-2E49-F0F3-9CB7-F1AB38E0436C}"/>
              </a:ext>
            </a:extLst>
          </p:cNvPr>
          <p:cNvSpPr txBox="1"/>
          <p:nvPr/>
        </p:nvSpPr>
        <p:spPr>
          <a:xfrm>
            <a:off x="9061929" y="3511259"/>
            <a:ext cx="2848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L’une des 36 vues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de l’artiste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40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72064D-84AD-0DBA-ECFB-E7725C960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4652" y="127416"/>
            <a:ext cx="7407467" cy="66031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8596C5-AC9A-1B2A-6B76-2C669032BC6B}"/>
              </a:ext>
            </a:extLst>
          </p:cNvPr>
          <p:cNvSpPr txBox="1"/>
          <p:nvPr/>
        </p:nvSpPr>
        <p:spPr>
          <a:xfrm>
            <a:off x="791659" y="3571781"/>
            <a:ext cx="29830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L’une des estampes de l’artiste avec le Mont Fuji</a:t>
            </a:r>
          </a:p>
        </p:txBody>
      </p:sp>
    </p:spTree>
    <p:extLst>
      <p:ext uri="{BB962C8B-B14F-4D97-AF65-F5344CB8AC3E}">
        <p14:creationId xmlns:p14="http://schemas.microsoft.com/office/powerpoint/2010/main" val="26921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1572A5-14BC-C089-A282-2FFC1DE87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644" y="580619"/>
            <a:ext cx="8789679" cy="57902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64B62E-127C-1C64-7235-BF1A64163793}"/>
              </a:ext>
            </a:extLst>
          </p:cNvPr>
          <p:cNvSpPr txBox="1"/>
          <p:nvPr/>
        </p:nvSpPr>
        <p:spPr>
          <a:xfrm>
            <a:off x="9329323" y="3475719"/>
            <a:ext cx="2443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Orages sous le sommet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du Mont Fuji</a:t>
            </a:r>
          </a:p>
        </p:txBody>
      </p:sp>
    </p:spTree>
    <p:extLst>
      <p:ext uri="{BB962C8B-B14F-4D97-AF65-F5344CB8AC3E}">
        <p14:creationId xmlns:p14="http://schemas.microsoft.com/office/powerpoint/2010/main" val="22349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3C7E24-5A91-4953-EDCA-E2283C1B47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2217" y="142405"/>
            <a:ext cx="7442621" cy="657318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8E09574-89F5-B237-72D9-346B8A457EFD}"/>
              </a:ext>
            </a:extLst>
          </p:cNvPr>
          <p:cNvSpPr txBox="1"/>
          <p:nvPr/>
        </p:nvSpPr>
        <p:spPr>
          <a:xfrm>
            <a:off x="933084" y="612844"/>
            <a:ext cx="418715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ART DE L’ESTAMPE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Technique populaire au Japon entre 1600 et 1870 –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S’inscrit dans le mouvement de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l’UKIYO-E (Image du Monde flottant)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Style d’Art sur blocs de bois gravés avant impression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Encre à base de pigments naturels mélangés à un liant.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L’Artiste inaugure l’usage du Bleu de Prusse, venu d’Europe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produisant des graduations de couleurs et, effets de profondeur impressionnants</a:t>
            </a:r>
          </a:p>
        </p:txBody>
      </p:sp>
    </p:spTree>
    <p:extLst>
      <p:ext uri="{BB962C8B-B14F-4D97-AF65-F5344CB8AC3E}">
        <p14:creationId xmlns:p14="http://schemas.microsoft.com/office/powerpoint/2010/main" val="330033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A7B925-3918-9F6C-FA81-FD28530A9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1925" y="104931"/>
            <a:ext cx="7460271" cy="662565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3402383-30C9-5958-52CB-A57DE77083D8}"/>
              </a:ext>
            </a:extLst>
          </p:cNvPr>
          <p:cNvSpPr txBox="1"/>
          <p:nvPr/>
        </p:nvSpPr>
        <p:spPr>
          <a:xfrm>
            <a:off x="8924105" y="3730864"/>
            <a:ext cx="2623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de Sagami</a:t>
            </a:r>
          </a:p>
        </p:txBody>
      </p:sp>
    </p:spTree>
    <p:extLst>
      <p:ext uri="{BB962C8B-B14F-4D97-AF65-F5344CB8AC3E}">
        <p14:creationId xmlns:p14="http://schemas.microsoft.com/office/powerpoint/2010/main" val="23422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4870F3-A7B4-B374-638C-4F9A979D7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648" y="177232"/>
            <a:ext cx="7377521" cy="65035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5E5628-1037-1D3C-6C18-6E198D7CA038}"/>
              </a:ext>
            </a:extLst>
          </p:cNvPr>
          <p:cNvSpPr txBox="1"/>
          <p:nvPr/>
        </p:nvSpPr>
        <p:spPr>
          <a:xfrm>
            <a:off x="1046313" y="3429000"/>
            <a:ext cx="2758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la rivière Tarma</a:t>
            </a:r>
          </a:p>
        </p:txBody>
      </p:sp>
    </p:spTree>
    <p:extLst>
      <p:ext uri="{BB962C8B-B14F-4D97-AF65-F5344CB8AC3E}">
        <p14:creationId xmlns:p14="http://schemas.microsoft.com/office/powerpoint/2010/main" val="100709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018BE5-D035-04BE-87CA-FACEF11FD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583" y="252146"/>
            <a:ext cx="7088315" cy="635370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FCFD93-2BEC-A05E-E301-64291AA2DA49}"/>
              </a:ext>
            </a:extLst>
          </p:cNvPr>
          <p:cNvSpPr txBox="1"/>
          <p:nvPr/>
        </p:nvSpPr>
        <p:spPr>
          <a:xfrm>
            <a:off x="9090410" y="3106899"/>
            <a:ext cx="2383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Côte du Kamakura</a:t>
            </a:r>
          </a:p>
        </p:txBody>
      </p:sp>
    </p:spTree>
    <p:extLst>
      <p:ext uri="{BB962C8B-B14F-4D97-AF65-F5344CB8AC3E}">
        <p14:creationId xmlns:p14="http://schemas.microsoft.com/office/powerpoint/2010/main" val="81646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61DA2E-7D1A-0EAA-0F5C-501C37D3D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2472" y="195188"/>
            <a:ext cx="7295870" cy="646762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D245C3-D3AC-5E31-533F-E7911E99F581}"/>
              </a:ext>
            </a:extLst>
          </p:cNvPr>
          <p:cNvSpPr txBox="1"/>
          <p:nvPr/>
        </p:nvSpPr>
        <p:spPr>
          <a:xfrm>
            <a:off x="1277162" y="3013585"/>
            <a:ext cx="32378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Reflet dans le lac Kawaguchi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vu depuis le col de Misaka</a:t>
            </a:r>
          </a:p>
        </p:txBody>
      </p:sp>
    </p:spTree>
    <p:extLst>
      <p:ext uri="{BB962C8B-B14F-4D97-AF65-F5344CB8AC3E}">
        <p14:creationId xmlns:p14="http://schemas.microsoft.com/office/powerpoint/2010/main" val="249484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37C9DA-751B-248D-D797-4273983C6E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9148" y="217357"/>
            <a:ext cx="7374609" cy="642328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FFEA3C-5FB4-6A93-9B1E-2DA5D14C1A20}"/>
              </a:ext>
            </a:extLst>
          </p:cNvPr>
          <p:cNvSpPr txBox="1"/>
          <p:nvPr/>
        </p:nvSpPr>
        <p:spPr>
          <a:xfrm>
            <a:off x="8770558" y="3708941"/>
            <a:ext cx="3028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Bateaux sur le lac</a:t>
            </a:r>
          </a:p>
        </p:txBody>
      </p:sp>
    </p:spTree>
    <p:extLst>
      <p:ext uri="{BB962C8B-B14F-4D97-AF65-F5344CB8AC3E}">
        <p14:creationId xmlns:p14="http://schemas.microsoft.com/office/powerpoint/2010/main" val="228993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305CD6-C059-FAFA-0C82-642D283B23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382" y="209862"/>
            <a:ext cx="7344675" cy="64382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B6327F-3B2C-1E31-05B1-DE235874B833}"/>
              </a:ext>
            </a:extLst>
          </p:cNvPr>
          <p:cNvSpPr txBox="1"/>
          <p:nvPr/>
        </p:nvSpPr>
        <p:spPr>
          <a:xfrm>
            <a:off x="558320" y="3630720"/>
            <a:ext cx="29530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passerelle  avec le Mont Fuji à l’horizon</a:t>
            </a:r>
          </a:p>
        </p:txBody>
      </p:sp>
    </p:spTree>
    <p:extLst>
      <p:ext uri="{BB962C8B-B14F-4D97-AF65-F5344CB8AC3E}">
        <p14:creationId xmlns:p14="http://schemas.microsoft.com/office/powerpoint/2010/main" val="6520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3DEEB2-C07B-3178-2D47-55F529EF7C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787" y="568338"/>
            <a:ext cx="7816016" cy="572132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625725-B41D-CDCF-CBA3-0BC8B5453FED}"/>
              </a:ext>
            </a:extLst>
          </p:cNvPr>
          <p:cNvSpPr txBox="1"/>
          <p:nvPr/>
        </p:nvSpPr>
        <p:spPr>
          <a:xfrm>
            <a:off x="8766997" y="3063615"/>
            <a:ext cx="29080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Bateaux-cargos luttant contre les vagues  1805</a:t>
            </a:r>
          </a:p>
        </p:txBody>
      </p:sp>
    </p:spTree>
    <p:extLst>
      <p:ext uri="{BB962C8B-B14F-4D97-AF65-F5344CB8AC3E}">
        <p14:creationId xmlns:p14="http://schemas.microsoft.com/office/powerpoint/2010/main" val="190904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820DA9-2821-8488-0939-D8DA3D774B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3476" y="141932"/>
            <a:ext cx="9358200" cy="65741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D77684-3CA7-B721-7693-6A962E0A8724}"/>
              </a:ext>
            </a:extLst>
          </p:cNvPr>
          <p:cNvSpPr txBox="1"/>
          <p:nvPr/>
        </p:nvSpPr>
        <p:spPr>
          <a:xfrm>
            <a:off x="510324" y="3249118"/>
            <a:ext cx="19936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Dragon du mont Fuji  1835</a:t>
            </a:r>
          </a:p>
        </p:txBody>
      </p:sp>
    </p:spTree>
    <p:extLst>
      <p:ext uri="{BB962C8B-B14F-4D97-AF65-F5344CB8AC3E}">
        <p14:creationId xmlns:p14="http://schemas.microsoft.com/office/powerpoint/2010/main" val="23836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1F5337-9043-88E0-A9AE-F2E27D31AE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2599" y="513492"/>
            <a:ext cx="8686800" cy="583101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498C27-C690-BF81-3784-8048B745B8E9}"/>
              </a:ext>
            </a:extLst>
          </p:cNvPr>
          <p:cNvSpPr txBox="1"/>
          <p:nvPr/>
        </p:nvSpPr>
        <p:spPr>
          <a:xfrm>
            <a:off x="3285531" y="6279016"/>
            <a:ext cx="6032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sur le Mont Fuji depuis la province Kai</a:t>
            </a:r>
          </a:p>
        </p:txBody>
      </p:sp>
    </p:spTree>
    <p:extLst>
      <p:ext uri="{BB962C8B-B14F-4D97-AF65-F5344CB8AC3E}">
        <p14:creationId xmlns:p14="http://schemas.microsoft.com/office/powerpoint/2010/main" val="21099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06E4EA-99FE-26A0-7E71-A6418986D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467" y="768452"/>
            <a:ext cx="7779380" cy="53210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D7F75D-52DD-1564-3EB8-98B22CDE81BD}"/>
              </a:ext>
            </a:extLst>
          </p:cNvPr>
          <p:cNvSpPr txBox="1"/>
          <p:nvPr/>
        </p:nvSpPr>
        <p:spPr>
          <a:xfrm>
            <a:off x="8401847" y="2799413"/>
            <a:ext cx="32228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pêcheur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Réalisé en bleu de Prusse</a:t>
            </a:r>
          </a:p>
        </p:txBody>
      </p:sp>
    </p:spTree>
    <p:extLst>
      <p:ext uri="{BB962C8B-B14F-4D97-AF65-F5344CB8AC3E}">
        <p14:creationId xmlns:p14="http://schemas.microsoft.com/office/powerpoint/2010/main" val="82082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83075C-474A-BEC6-78FF-1DECB7FBD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2219" y="900342"/>
            <a:ext cx="7967561" cy="50573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D93E96-8A58-BEBD-D02E-1630EE4FA65C}"/>
              </a:ext>
            </a:extLst>
          </p:cNvPr>
          <p:cNvSpPr txBox="1"/>
          <p:nvPr/>
        </p:nvSpPr>
        <p:spPr>
          <a:xfrm>
            <a:off x="3172770" y="5833235"/>
            <a:ext cx="6685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Honmoku, au large de Kangawa  1803</a:t>
            </a:r>
          </a:p>
        </p:txBody>
      </p:sp>
    </p:spTree>
    <p:extLst>
      <p:ext uri="{BB962C8B-B14F-4D97-AF65-F5344CB8AC3E}">
        <p14:creationId xmlns:p14="http://schemas.microsoft.com/office/powerpoint/2010/main" val="223450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1C42DFB-D1B8-8B19-D7F5-63A492DB2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618" y="694494"/>
            <a:ext cx="7757464" cy="546901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3A96C4-C477-E58F-1953-B1C51DC76B02}"/>
              </a:ext>
            </a:extLst>
          </p:cNvPr>
          <p:cNvSpPr txBox="1"/>
          <p:nvPr/>
        </p:nvSpPr>
        <p:spPr>
          <a:xfrm>
            <a:off x="8726337" y="3336998"/>
            <a:ext cx="27881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Image de l’océan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(Chie non umi)  1832</a:t>
            </a:r>
          </a:p>
        </p:txBody>
      </p:sp>
    </p:spTree>
    <p:extLst>
      <p:ext uri="{BB962C8B-B14F-4D97-AF65-F5344CB8AC3E}">
        <p14:creationId xmlns:p14="http://schemas.microsoft.com/office/powerpoint/2010/main" val="160866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0E46C0-DCCF-F4E1-AF90-3CAD3C4357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000" y="737640"/>
            <a:ext cx="8064000" cy="5382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2EC5C3-1F94-B1AD-8B0F-AEAFB69D71C1}"/>
              </a:ext>
            </a:extLst>
          </p:cNvPr>
          <p:cNvSpPr txBox="1"/>
          <p:nvPr/>
        </p:nvSpPr>
        <p:spPr>
          <a:xfrm>
            <a:off x="4212986" y="6120360"/>
            <a:ext cx="4392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Mont Fuji, par temps clair</a:t>
            </a:r>
          </a:p>
        </p:txBody>
      </p:sp>
    </p:spTree>
    <p:extLst>
      <p:ext uri="{BB962C8B-B14F-4D97-AF65-F5344CB8AC3E}">
        <p14:creationId xmlns:p14="http://schemas.microsoft.com/office/powerpoint/2010/main" val="55964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7B6615-1F6A-0D67-C90B-40AF55B52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467" y="202367"/>
            <a:ext cx="7334204" cy="645326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66C9406-212C-7665-B506-49E149908E0F}"/>
              </a:ext>
            </a:extLst>
          </p:cNvPr>
          <p:cNvSpPr txBox="1"/>
          <p:nvPr/>
        </p:nvSpPr>
        <p:spPr>
          <a:xfrm>
            <a:off x="694981" y="1498829"/>
            <a:ext cx="29230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Actuellement sur le thème :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Exposition BONNARD et le JAPON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Hôtel Caumont – Musée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à AIX en Provence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jusqu’à début Octobre 2024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C8B59A-1E65-C491-45E8-CD7E4997A9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500" y="744220"/>
            <a:ext cx="8316000" cy="559251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92678B0-40A1-E04A-A158-9F1E37919D76}"/>
              </a:ext>
            </a:extLst>
          </p:cNvPr>
          <p:cNvSpPr txBox="1"/>
          <p:nvPr/>
        </p:nvSpPr>
        <p:spPr>
          <a:xfrm>
            <a:off x="444500" y="400050"/>
            <a:ext cx="909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La Grande Vague de </a:t>
            </a:r>
            <a:r>
              <a:rPr lang="fr-FR" sz="2800" b="1" dirty="0" err="1">
                <a:solidFill>
                  <a:srgbClr val="FFFF00"/>
                </a:solidFill>
              </a:rPr>
              <a:t>HoKusai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38849F0-833C-50FB-E418-8EE42943625B}"/>
              </a:ext>
            </a:extLst>
          </p:cNvPr>
          <p:cNvSpPr txBox="1"/>
          <p:nvPr/>
        </p:nvSpPr>
        <p:spPr>
          <a:xfrm>
            <a:off x="8760500" y="1828800"/>
            <a:ext cx="3195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Avec La Complicité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0C0F62D-F1AD-066F-C453-9247E1EB4E63}"/>
              </a:ext>
            </a:extLst>
          </p:cNvPr>
          <p:cNvSpPr txBox="1"/>
          <p:nvPr/>
        </p:nvSpPr>
        <p:spPr>
          <a:xfrm>
            <a:off x="8846820" y="3108960"/>
            <a:ext cx="3345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9D758FB-3599-449C-1CA6-8EE78B4F3F67}"/>
              </a:ext>
            </a:extLst>
          </p:cNvPr>
          <p:cNvSpPr txBox="1"/>
          <p:nvPr/>
        </p:nvSpPr>
        <p:spPr>
          <a:xfrm>
            <a:off x="8629650" y="4303117"/>
            <a:ext cx="3028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Merci de Votre Visite 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64F3FBE-0F6C-6302-7DE2-1D79727A3A00}"/>
              </a:ext>
            </a:extLst>
          </p:cNvPr>
          <p:cNvSpPr txBox="1"/>
          <p:nvPr/>
        </p:nvSpPr>
        <p:spPr>
          <a:xfrm>
            <a:off x="9542780" y="4984763"/>
            <a:ext cx="3195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02218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prism isContent="1" isInverted="1"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518</Words>
  <Application>Microsoft Office PowerPoint</Application>
  <PresentationFormat>Grand écran</PresentationFormat>
  <Paragraphs>88</Paragraphs>
  <Slides>28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4" baseType="lpstr">
      <vt:lpstr>Aptos</vt:lpstr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13</cp:revision>
  <dcterms:created xsi:type="dcterms:W3CDTF">2024-08-08T09:36:25Z</dcterms:created>
  <dcterms:modified xsi:type="dcterms:W3CDTF">2024-08-08T14:38:03Z</dcterms:modified>
</cp:coreProperties>
</file>