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79" r:id="rId3"/>
    <p:sldId id="275" r:id="rId4"/>
    <p:sldId id="274" r:id="rId5"/>
    <p:sldId id="273" r:id="rId6"/>
    <p:sldId id="272" r:id="rId7"/>
    <p:sldId id="271" r:id="rId8"/>
    <p:sldId id="270" r:id="rId9"/>
    <p:sldId id="269" r:id="rId10"/>
    <p:sldId id="268" r:id="rId11"/>
    <p:sldId id="267" r:id="rId12"/>
    <p:sldId id="265" r:id="rId13"/>
    <p:sldId id="264" r:id="rId14"/>
    <p:sldId id="263" r:id="rId15"/>
    <p:sldId id="262" r:id="rId16"/>
    <p:sldId id="261" r:id="rId17"/>
    <p:sldId id="260" r:id="rId18"/>
    <p:sldId id="259" r:id="rId19"/>
    <p:sldId id="258" r:id="rId20"/>
    <p:sldId id="257" r:id="rId21"/>
    <p:sldId id="276" r:id="rId22"/>
    <p:sldId id="277" r:id="rId23"/>
    <p:sldId id="278"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4660"/>
  </p:normalViewPr>
  <p:slideViewPr>
    <p:cSldViewPr snapToGrid="0">
      <p:cViewPr varScale="1">
        <p:scale>
          <a:sx n="74" d="100"/>
          <a:sy n="74" d="100"/>
        </p:scale>
        <p:origin x="69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5B02DE-1E41-73FC-4AFA-B21E317729C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E1B8499-99DB-0994-7C14-FEE081A6CE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CA80610-B241-68A7-34BE-CF1DCDBF1B9E}"/>
              </a:ext>
            </a:extLst>
          </p:cNvPr>
          <p:cNvSpPr>
            <a:spLocks noGrp="1"/>
          </p:cNvSpPr>
          <p:nvPr>
            <p:ph type="dt" sz="half" idx="10"/>
          </p:nvPr>
        </p:nvSpPr>
        <p:spPr/>
        <p:txBody>
          <a:bodyPr/>
          <a:lstStyle/>
          <a:p>
            <a:fld id="{08070E6C-D457-425E-9518-34136461938E}" type="datetimeFigureOut">
              <a:rPr lang="fr-FR" smtClean="0"/>
              <a:t>10/08/2024</a:t>
            </a:fld>
            <a:endParaRPr lang="fr-FR"/>
          </a:p>
        </p:txBody>
      </p:sp>
      <p:sp>
        <p:nvSpPr>
          <p:cNvPr id="5" name="Espace réservé du pied de page 4">
            <a:extLst>
              <a:ext uri="{FF2B5EF4-FFF2-40B4-BE49-F238E27FC236}">
                <a16:creationId xmlns:a16="http://schemas.microsoft.com/office/drawing/2014/main" id="{0225B5A3-E34B-75AB-75FF-D063759D65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66999D9-9AE0-A7BC-A71E-3E1D4D39B116}"/>
              </a:ext>
            </a:extLst>
          </p:cNvPr>
          <p:cNvSpPr>
            <a:spLocks noGrp="1"/>
          </p:cNvSpPr>
          <p:nvPr>
            <p:ph type="sldNum" sz="quarter" idx="12"/>
          </p:nvPr>
        </p:nvSpPr>
        <p:spPr/>
        <p:txBody>
          <a:bodyPr/>
          <a:lstStyle/>
          <a:p>
            <a:fld id="{CF7BF882-A3F9-42BB-93FC-6060EAA2A4C6}" type="slidenum">
              <a:rPr lang="fr-FR" smtClean="0"/>
              <a:t>‹N°›</a:t>
            </a:fld>
            <a:endParaRPr lang="fr-FR"/>
          </a:p>
        </p:txBody>
      </p:sp>
    </p:spTree>
    <p:extLst>
      <p:ext uri="{BB962C8B-B14F-4D97-AF65-F5344CB8AC3E}">
        <p14:creationId xmlns:p14="http://schemas.microsoft.com/office/powerpoint/2010/main" val="788235136"/>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72C2F4-8B7C-E05F-D54F-0241C9163AA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7187DBA-BAB1-37A0-DD47-F937D456EA3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21ACC2F-E994-A534-37DD-F957453FACFF}"/>
              </a:ext>
            </a:extLst>
          </p:cNvPr>
          <p:cNvSpPr>
            <a:spLocks noGrp="1"/>
          </p:cNvSpPr>
          <p:nvPr>
            <p:ph type="dt" sz="half" idx="10"/>
          </p:nvPr>
        </p:nvSpPr>
        <p:spPr/>
        <p:txBody>
          <a:bodyPr/>
          <a:lstStyle/>
          <a:p>
            <a:fld id="{08070E6C-D457-425E-9518-34136461938E}" type="datetimeFigureOut">
              <a:rPr lang="fr-FR" smtClean="0"/>
              <a:t>10/08/2024</a:t>
            </a:fld>
            <a:endParaRPr lang="fr-FR"/>
          </a:p>
        </p:txBody>
      </p:sp>
      <p:sp>
        <p:nvSpPr>
          <p:cNvPr id="5" name="Espace réservé du pied de page 4">
            <a:extLst>
              <a:ext uri="{FF2B5EF4-FFF2-40B4-BE49-F238E27FC236}">
                <a16:creationId xmlns:a16="http://schemas.microsoft.com/office/drawing/2014/main" id="{DB350FE4-F5F4-E712-28EC-655E4B32625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DAAC57F-41AD-70FA-4EA3-6008D063A111}"/>
              </a:ext>
            </a:extLst>
          </p:cNvPr>
          <p:cNvSpPr>
            <a:spLocks noGrp="1"/>
          </p:cNvSpPr>
          <p:nvPr>
            <p:ph type="sldNum" sz="quarter" idx="12"/>
          </p:nvPr>
        </p:nvSpPr>
        <p:spPr/>
        <p:txBody>
          <a:bodyPr/>
          <a:lstStyle/>
          <a:p>
            <a:fld id="{CF7BF882-A3F9-42BB-93FC-6060EAA2A4C6}" type="slidenum">
              <a:rPr lang="fr-FR" smtClean="0"/>
              <a:t>‹N°›</a:t>
            </a:fld>
            <a:endParaRPr lang="fr-FR"/>
          </a:p>
        </p:txBody>
      </p:sp>
    </p:spTree>
    <p:extLst>
      <p:ext uri="{BB962C8B-B14F-4D97-AF65-F5344CB8AC3E}">
        <p14:creationId xmlns:p14="http://schemas.microsoft.com/office/powerpoint/2010/main" val="4093619506"/>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DFE8C7-CF2C-EC74-A0B9-E8B14F02D60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FCC2380-DCE8-DF40-9FB7-A58DF6819EF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03387D7-8622-35E8-BE4C-6FC94CFF7E38}"/>
              </a:ext>
            </a:extLst>
          </p:cNvPr>
          <p:cNvSpPr>
            <a:spLocks noGrp="1"/>
          </p:cNvSpPr>
          <p:nvPr>
            <p:ph type="dt" sz="half" idx="10"/>
          </p:nvPr>
        </p:nvSpPr>
        <p:spPr/>
        <p:txBody>
          <a:bodyPr/>
          <a:lstStyle/>
          <a:p>
            <a:fld id="{08070E6C-D457-425E-9518-34136461938E}" type="datetimeFigureOut">
              <a:rPr lang="fr-FR" smtClean="0"/>
              <a:t>10/08/2024</a:t>
            </a:fld>
            <a:endParaRPr lang="fr-FR"/>
          </a:p>
        </p:txBody>
      </p:sp>
      <p:sp>
        <p:nvSpPr>
          <p:cNvPr id="5" name="Espace réservé du pied de page 4">
            <a:extLst>
              <a:ext uri="{FF2B5EF4-FFF2-40B4-BE49-F238E27FC236}">
                <a16:creationId xmlns:a16="http://schemas.microsoft.com/office/drawing/2014/main" id="{3C654E51-C793-CFAB-55AC-7B992C90463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0FC49DB-2729-5349-601B-01094A383474}"/>
              </a:ext>
            </a:extLst>
          </p:cNvPr>
          <p:cNvSpPr>
            <a:spLocks noGrp="1"/>
          </p:cNvSpPr>
          <p:nvPr>
            <p:ph type="sldNum" sz="quarter" idx="12"/>
          </p:nvPr>
        </p:nvSpPr>
        <p:spPr/>
        <p:txBody>
          <a:bodyPr/>
          <a:lstStyle/>
          <a:p>
            <a:fld id="{CF7BF882-A3F9-42BB-93FC-6060EAA2A4C6}" type="slidenum">
              <a:rPr lang="fr-FR" smtClean="0"/>
              <a:t>‹N°›</a:t>
            </a:fld>
            <a:endParaRPr lang="fr-FR"/>
          </a:p>
        </p:txBody>
      </p:sp>
    </p:spTree>
    <p:extLst>
      <p:ext uri="{BB962C8B-B14F-4D97-AF65-F5344CB8AC3E}">
        <p14:creationId xmlns:p14="http://schemas.microsoft.com/office/powerpoint/2010/main" val="1468033767"/>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EB72C1-D2CB-DC46-6E63-6C6873E98C7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03D39E8-07BF-E55C-ECBE-922A77B4836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30B023D-C0F1-9602-7CFA-97D256DDEE3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127D5E5-50E7-EBCF-E918-6CBB83BEB33F}"/>
              </a:ext>
            </a:extLst>
          </p:cNvPr>
          <p:cNvSpPr>
            <a:spLocks noGrp="1"/>
          </p:cNvSpPr>
          <p:nvPr>
            <p:ph type="dt" sz="half" idx="10"/>
          </p:nvPr>
        </p:nvSpPr>
        <p:spPr/>
        <p:txBody>
          <a:bodyPr/>
          <a:lstStyle/>
          <a:p>
            <a:fld id="{08070E6C-D457-425E-9518-34136461938E}" type="datetimeFigureOut">
              <a:rPr lang="fr-FR" smtClean="0"/>
              <a:t>10/08/2024</a:t>
            </a:fld>
            <a:endParaRPr lang="fr-FR"/>
          </a:p>
        </p:txBody>
      </p:sp>
      <p:sp>
        <p:nvSpPr>
          <p:cNvPr id="6" name="Espace réservé du pied de page 5">
            <a:extLst>
              <a:ext uri="{FF2B5EF4-FFF2-40B4-BE49-F238E27FC236}">
                <a16:creationId xmlns:a16="http://schemas.microsoft.com/office/drawing/2014/main" id="{A992E1EF-055E-0E30-0C0C-95B72600F3F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A9242C6-334D-8822-18F1-7103283B8B67}"/>
              </a:ext>
            </a:extLst>
          </p:cNvPr>
          <p:cNvSpPr>
            <a:spLocks noGrp="1"/>
          </p:cNvSpPr>
          <p:nvPr>
            <p:ph type="sldNum" sz="quarter" idx="12"/>
          </p:nvPr>
        </p:nvSpPr>
        <p:spPr/>
        <p:txBody>
          <a:bodyPr/>
          <a:lstStyle/>
          <a:p>
            <a:fld id="{CF7BF882-A3F9-42BB-93FC-6060EAA2A4C6}" type="slidenum">
              <a:rPr lang="fr-FR" smtClean="0"/>
              <a:t>‹N°›</a:t>
            </a:fld>
            <a:endParaRPr lang="fr-FR"/>
          </a:p>
        </p:txBody>
      </p:sp>
    </p:spTree>
    <p:extLst>
      <p:ext uri="{BB962C8B-B14F-4D97-AF65-F5344CB8AC3E}">
        <p14:creationId xmlns:p14="http://schemas.microsoft.com/office/powerpoint/2010/main" val="2322917302"/>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E6A93E-216E-7C82-6E57-3DBC29432BF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5C08DF6-CF40-2088-F962-446B591453D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F51D67C-E275-99C0-5EBB-4ADA098FD40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B2446F4-3883-A793-CCC3-A8E6F48F69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C616D00-0B6C-E885-7195-2DDE02AC191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B1E66CE-A7DB-D930-8480-FFF123F3CD3E}"/>
              </a:ext>
            </a:extLst>
          </p:cNvPr>
          <p:cNvSpPr>
            <a:spLocks noGrp="1"/>
          </p:cNvSpPr>
          <p:nvPr>
            <p:ph type="dt" sz="half" idx="10"/>
          </p:nvPr>
        </p:nvSpPr>
        <p:spPr/>
        <p:txBody>
          <a:bodyPr/>
          <a:lstStyle/>
          <a:p>
            <a:fld id="{08070E6C-D457-425E-9518-34136461938E}" type="datetimeFigureOut">
              <a:rPr lang="fr-FR" smtClean="0"/>
              <a:t>10/08/2024</a:t>
            </a:fld>
            <a:endParaRPr lang="fr-FR"/>
          </a:p>
        </p:txBody>
      </p:sp>
      <p:sp>
        <p:nvSpPr>
          <p:cNvPr id="8" name="Espace réservé du pied de page 7">
            <a:extLst>
              <a:ext uri="{FF2B5EF4-FFF2-40B4-BE49-F238E27FC236}">
                <a16:creationId xmlns:a16="http://schemas.microsoft.com/office/drawing/2014/main" id="{6FBE3432-7075-239F-5B4E-256BF434A51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4AA5535-BB7F-EDC3-3BD7-08E735F97B9A}"/>
              </a:ext>
            </a:extLst>
          </p:cNvPr>
          <p:cNvSpPr>
            <a:spLocks noGrp="1"/>
          </p:cNvSpPr>
          <p:nvPr>
            <p:ph type="sldNum" sz="quarter" idx="12"/>
          </p:nvPr>
        </p:nvSpPr>
        <p:spPr/>
        <p:txBody>
          <a:bodyPr/>
          <a:lstStyle/>
          <a:p>
            <a:fld id="{CF7BF882-A3F9-42BB-93FC-6060EAA2A4C6}" type="slidenum">
              <a:rPr lang="fr-FR" smtClean="0"/>
              <a:t>‹N°›</a:t>
            </a:fld>
            <a:endParaRPr lang="fr-FR"/>
          </a:p>
        </p:txBody>
      </p:sp>
    </p:spTree>
    <p:extLst>
      <p:ext uri="{BB962C8B-B14F-4D97-AF65-F5344CB8AC3E}">
        <p14:creationId xmlns:p14="http://schemas.microsoft.com/office/powerpoint/2010/main" val="2123323352"/>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63A5B0-0F83-7EA7-79E2-180A7ED51F6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6C650D4-9152-AA6B-F25A-BD400C028A8B}"/>
              </a:ext>
            </a:extLst>
          </p:cNvPr>
          <p:cNvSpPr>
            <a:spLocks noGrp="1"/>
          </p:cNvSpPr>
          <p:nvPr>
            <p:ph type="dt" sz="half" idx="10"/>
          </p:nvPr>
        </p:nvSpPr>
        <p:spPr/>
        <p:txBody>
          <a:bodyPr/>
          <a:lstStyle/>
          <a:p>
            <a:fld id="{08070E6C-D457-425E-9518-34136461938E}" type="datetimeFigureOut">
              <a:rPr lang="fr-FR" smtClean="0"/>
              <a:t>10/08/2024</a:t>
            </a:fld>
            <a:endParaRPr lang="fr-FR"/>
          </a:p>
        </p:txBody>
      </p:sp>
      <p:sp>
        <p:nvSpPr>
          <p:cNvPr id="4" name="Espace réservé du pied de page 3">
            <a:extLst>
              <a:ext uri="{FF2B5EF4-FFF2-40B4-BE49-F238E27FC236}">
                <a16:creationId xmlns:a16="http://schemas.microsoft.com/office/drawing/2014/main" id="{2A81B34F-E14C-0A36-5DFD-C9BBC73E33F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4AD04EE-A8D1-3A7C-A191-AA70F05853AC}"/>
              </a:ext>
            </a:extLst>
          </p:cNvPr>
          <p:cNvSpPr>
            <a:spLocks noGrp="1"/>
          </p:cNvSpPr>
          <p:nvPr>
            <p:ph type="sldNum" sz="quarter" idx="12"/>
          </p:nvPr>
        </p:nvSpPr>
        <p:spPr/>
        <p:txBody>
          <a:bodyPr/>
          <a:lstStyle/>
          <a:p>
            <a:fld id="{CF7BF882-A3F9-42BB-93FC-6060EAA2A4C6}" type="slidenum">
              <a:rPr lang="fr-FR" smtClean="0"/>
              <a:t>‹N°›</a:t>
            </a:fld>
            <a:endParaRPr lang="fr-FR"/>
          </a:p>
        </p:txBody>
      </p:sp>
    </p:spTree>
    <p:extLst>
      <p:ext uri="{BB962C8B-B14F-4D97-AF65-F5344CB8AC3E}">
        <p14:creationId xmlns:p14="http://schemas.microsoft.com/office/powerpoint/2010/main" val="2411043114"/>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2C90428-BD23-977D-78A5-03CA37C6C7B3}"/>
              </a:ext>
            </a:extLst>
          </p:cNvPr>
          <p:cNvSpPr>
            <a:spLocks noGrp="1"/>
          </p:cNvSpPr>
          <p:nvPr>
            <p:ph type="dt" sz="half" idx="10"/>
          </p:nvPr>
        </p:nvSpPr>
        <p:spPr/>
        <p:txBody>
          <a:bodyPr/>
          <a:lstStyle/>
          <a:p>
            <a:fld id="{08070E6C-D457-425E-9518-34136461938E}" type="datetimeFigureOut">
              <a:rPr lang="fr-FR" smtClean="0"/>
              <a:t>10/08/2024</a:t>
            </a:fld>
            <a:endParaRPr lang="fr-FR"/>
          </a:p>
        </p:txBody>
      </p:sp>
      <p:sp>
        <p:nvSpPr>
          <p:cNvPr id="3" name="Espace réservé du pied de page 2">
            <a:extLst>
              <a:ext uri="{FF2B5EF4-FFF2-40B4-BE49-F238E27FC236}">
                <a16:creationId xmlns:a16="http://schemas.microsoft.com/office/drawing/2014/main" id="{867BCDB1-7187-ED4E-3E62-EB873B43BAE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E75EE3B-DEFC-2FCA-3649-3A2FD09EB7B5}"/>
              </a:ext>
            </a:extLst>
          </p:cNvPr>
          <p:cNvSpPr>
            <a:spLocks noGrp="1"/>
          </p:cNvSpPr>
          <p:nvPr>
            <p:ph type="sldNum" sz="quarter" idx="12"/>
          </p:nvPr>
        </p:nvSpPr>
        <p:spPr/>
        <p:txBody>
          <a:bodyPr/>
          <a:lstStyle/>
          <a:p>
            <a:fld id="{CF7BF882-A3F9-42BB-93FC-6060EAA2A4C6}" type="slidenum">
              <a:rPr lang="fr-FR" smtClean="0"/>
              <a:t>‹N°›</a:t>
            </a:fld>
            <a:endParaRPr lang="fr-FR"/>
          </a:p>
        </p:txBody>
      </p:sp>
    </p:spTree>
    <p:extLst>
      <p:ext uri="{BB962C8B-B14F-4D97-AF65-F5344CB8AC3E}">
        <p14:creationId xmlns:p14="http://schemas.microsoft.com/office/powerpoint/2010/main" val="686767361"/>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887B97-E101-2CEB-E733-E53B5271CCE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D6958BF-760C-2285-6151-45933A7F1D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FDBECC7-9279-3306-FBE3-D6BBEDBC89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F69CC6B-B33D-D5B0-7AFD-33C5B70BED75}"/>
              </a:ext>
            </a:extLst>
          </p:cNvPr>
          <p:cNvSpPr>
            <a:spLocks noGrp="1"/>
          </p:cNvSpPr>
          <p:nvPr>
            <p:ph type="dt" sz="half" idx="10"/>
          </p:nvPr>
        </p:nvSpPr>
        <p:spPr/>
        <p:txBody>
          <a:bodyPr/>
          <a:lstStyle/>
          <a:p>
            <a:fld id="{08070E6C-D457-425E-9518-34136461938E}" type="datetimeFigureOut">
              <a:rPr lang="fr-FR" smtClean="0"/>
              <a:t>10/08/2024</a:t>
            </a:fld>
            <a:endParaRPr lang="fr-FR"/>
          </a:p>
        </p:txBody>
      </p:sp>
      <p:sp>
        <p:nvSpPr>
          <p:cNvPr id="6" name="Espace réservé du pied de page 5">
            <a:extLst>
              <a:ext uri="{FF2B5EF4-FFF2-40B4-BE49-F238E27FC236}">
                <a16:creationId xmlns:a16="http://schemas.microsoft.com/office/drawing/2014/main" id="{49B53C9B-8BE4-0F03-4121-33A807B1898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B3ADB5A-A11B-1845-4E7F-E195AC1427B0}"/>
              </a:ext>
            </a:extLst>
          </p:cNvPr>
          <p:cNvSpPr>
            <a:spLocks noGrp="1"/>
          </p:cNvSpPr>
          <p:nvPr>
            <p:ph type="sldNum" sz="quarter" idx="12"/>
          </p:nvPr>
        </p:nvSpPr>
        <p:spPr/>
        <p:txBody>
          <a:bodyPr/>
          <a:lstStyle/>
          <a:p>
            <a:fld id="{CF7BF882-A3F9-42BB-93FC-6060EAA2A4C6}" type="slidenum">
              <a:rPr lang="fr-FR" smtClean="0"/>
              <a:t>‹N°›</a:t>
            </a:fld>
            <a:endParaRPr lang="fr-FR"/>
          </a:p>
        </p:txBody>
      </p:sp>
    </p:spTree>
    <p:extLst>
      <p:ext uri="{BB962C8B-B14F-4D97-AF65-F5344CB8AC3E}">
        <p14:creationId xmlns:p14="http://schemas.microsoft.com/office/powerpoint/2010/main" val="1291416569"/>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3DA52A-418E-C2DB-EE01-27828CAE5D8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90A48D9-B7C7-921E-0BB3-BC7158A1CE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DF72740-8EEF-CAB5-8EFF-7524D65756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3C81CAF-3CA5-1672-45E6-B4DA92E9F07F}"/>
              </a:ext>
            </a:extLst>
          </p:cNvPr>
          <p:cNvSpPr>
            <a:spLocks noGrp="1"/>
          </p:cNvSpPr>
          <p:nvPr>
            <p:ph type="dt" sz="half" idx="10"/>
          </p:nvPr>
        </p:nvSpPr>
        <p:spPr/>
        <p:txBody>
          <a:bodyPr/>
          <a:lstStyle/>
          <a:p>
            <a:fld id="{08070E6C-D457-425E-9518-34136461938E}" type="datetimeFigureOut">
              <a:rPr lang="fr-FR" smtClean="0"/>
              <a:t>10/08/2024</a:t>
            </a:fld>
            <a:endParaRPr lang="fr-FR"/>
          </a:p>
        </p:txBody>
      </p:sp>
      <p:sp>
        <p:nvSpPr>
          <p:cNvPr id="6" name="Espace réservé du pied de page 5">
            <a:extLst>
              <a:ext uri="{FF2B5EF4-FFF2-40B4-BE49-F238E27FC236}">
                <a16:creationId xmlns:a16="http://schemas.microsoft.com/office/drawing/2014/main" id="{27302F66-B86F-DB0A-37E6-A4F15F6BA8D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BAC645A-EC2F-DFA7-8750-5AF87286D616}"/>
              </a:ext>
            </a:extLst>
          </p:cNvPr>
          <p:cNvSpPr>
            <a:spLocks noGrp="1"/>
          </p:cNvSpPr>
          <p:nvPr>
            <p:ph type="sldNum" sz="quarter" idx="12"/>
          </p:nvPr>
        </p:nvSpPr>
        <p:spPr/>
        <p:txBody>
          <a:bodyPr/>
          <a:lstStyle/>
          <a:p>
            <a:fld id="{CF7BF882-A3F9-42BB-93FC-6060EAA2A4C6}" type="slidenum">
              <a:rPr lang="fr-FR" smtClean="0"/>
              <a:t>‹N°›</a:t>
            </a:fld>
            <a:endParaRPr lang="fr-FR"/>
          </a:p>
        </p:txBody>
      </p:sp>
    </p:spTree>
    <p:extLst>
      <p:ext uri="{BB962C8B-B14F-4D97-AF65-F5344CB8AC3E}">
        <p14:creationId xmlns:p14="http://schemas.microsoft.com/office/powerpoint/2010/main" val="805419070"/>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08AEE4F-1176-BDCB-4607-4AB459F4BB0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95D4A73-0A62-9854-AD32-8FD9E82558F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423A8A0-06A9-CB75-4BAD-326D2AD30781}"/>
              </a:ext>
            </a:extLst>
          </p:cNvPr>
          <p:cNvSpPr>
            <a:spLocks noGrp="1"/>
          </p:cNvSpPr>
          <p:nvPr>
            <p:ph type="dt" sz="half" idx="10"/>
          </p:nvPr>
        </p:nvSpPr>
        <p:spPr/>
        <p:txBody>
          <a:bodyPr/>
          <a:lstStyle/>
          <a:p>
            <a:fld id="{08070E6C-D457-425E-9518-34136461938E}" type="datetimeFigureOut">
              <a:rPr lang="fr-FR" smtClean="0"/>
              <a:t>10/08/2024</a:t>
            </a:fld>
            <a:endParaRPr lang="fr-FR"/>
          </a:p>
        </p:txBody>
      </p:sp>
      <p:sp>
        <p:nvSpPr>
          <p:cNvPr id="5" name="Espace réservé du pied de page 4">
            <a:extLst>
              <a:ext uri="{FF2B5EF4-FFF2-40B4-BE49-F238E27FC236}">
                <a16:creationId xmlns:a16="http://schemas.microsoft.com/office/drawing/2014/main" id="{521ED372-10B0-C952-1ADC-B83EF1DD1EE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9023D72-DEFE-3496-AAC1-B995BADD9245}"/>
              </a:ext>
            </a:extLst>
          </p:cNvPr>
          <p:cNvSpPr>
            <a:spLocks noGrp="1"/>
          </p:cNvSpPr>
          <p:nvPr>
            <p:ph type="sldNum" sz="quarter" idx="12"/>
          </p:nvPr>
        </p:nvSpPr>
        <p:spPr/>
        <p:txBody>
          <a:bodyPr/>
          <a:lstStyle/>
          <a:p>
            <a:fld id="{CF7BF882-A3F9-42BB-93FC-6060EAA2A4C6}" type="slidenum">
              <a:rPr lang="fr-FR" smtClean="0"/>
              <a:t>‹N°›</a:t>
            </a:fld>
            <a:endParaRPr lang="fr-FR"/>
          </a:p>
        </p:txBody>
      </p:sp>
    </p:spTree>
    <p:extLst>
      <p:ext uri="{BB962C8B-B14F-4D97-AF65-F5344CB8AC3E}">
        <p14:creationId xmlns:p14="http://schemas.microsoft.com/office/powerpoint/2010/main" val="3487296477"/>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AB9EB84-B300-9A5C-B793-E5954B39058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47A1F0B-CAF9-B127-FADA-A63F29BB782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1BE2D93-2EA2-9EF6-F9C8-C9F94CFB9984}"/>
              </a:ext>
            </a:extLst>
          </p:cNvPr>
          <p:cNvSpPr>
            <a:spLocks noGrp="1"/>
          </p:cNvSpPr>
          <p:nvPr>
            <p:ph type="dt" sz="half" idx="10"/>
          </p:nvPr>
        </p:nvSpPr>
        <p:spPr/>
        <p:txBody>
          <a:bodyPr/>
          <a:lstStyle/>
          <a:p>
            <a:fld id="{08070E6C-D457-425E-9518-34136461938E}" type="datetimeFigureOut">
              <a:rPr lang="fr-FR" smtClean="0"/>
              <a:t>10/08/2024</a:t>
            </a:fld>
            <a:endParaRPr lang="fr-FR"/>
          </a:p>
        </p:txBody>
      </p:sp>
      <p:sp>
        <p:nvSpPr>
          <p:cNvPr id="5" name="Espace réservé du pied de page 4">
            <a:extLst>
              <a:ext uri="{FF2B5EF4-FFF2-40B4-BE49-F238E27FC236}">
                <a16:creationId xmlns:a16="http://schemas.microsoft.com/office/drawing/2014/main" id="{28E57155-E8AA-A237-467B-5907BCD4861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E7BFBC5-5094-200E-33FC-D19925533063}"/>
              </a:ext>
            </a:extLst>
          </p:cNvPr>
          <p:cNvSpPr>
            <a:spLocks noGrp="1"/>
          </p:cNvSpPr>
          <p:nvPr>
            <p:ph type="sldNum" sz="quarter" idx="12"/>
          </p:nvPr>
        </p:nvSpPr>
        <p:spPr/>
        <p:txBody>
          <a:bodyPr/>
          <a:lstStyle/>
          <a:p>
            <a:fld id="{CF7BF882-A3F9-42BB-93FC-6060EAA2A4C6}" type="slidenum">
              <a:rPr lang="fr-FR" smtClean="0"/>
              <a:t>‹N°›</a:t>
            </a:fld>
            <a:endParaRPr lang="fr-FR"/>
          </a:p>
        </p:txBody>
      </p:sp>
    </p:spTree>
    <p:extLst>
      <p:ext uri="{BB962C8B-B14F-4D97-AF65-F5344CB8AC3E}">
        <p14:creationId xmlns:p14="http://schemas.microsoft.com/office/powerpoint/2010/main" val="3311618618"/>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BF874C1-0D3A-B228-7BE1-C9B9A09CDA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F37652E-8B69-9BE7-7AB3-E6B9F5B18A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EA7D13D-F8B3-43BD-8883-0FA5C6A9032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8070E6C-D457-425E-9518-34136461938E}" type="datetimeFigureOut">
              <a:rPr lang="fr-FR" smtClean="0"/>
              <a:t>10/08/2024</a:t>
            </a:fld>
            <a:endParaRPr lang="fr-FR"/>
          </a:p>
        </p:txBody>
      </p:sp>
      <p:sp>
        <p:nvSpPr>
          <p:cNvPr id="5" name="Espace réservé du pied de page 4">
            <a:extLst>
              <a:ext uri="{FF2B5EF4-FFF2-40B4-BE49-F238E27FC236}">
                <a16:creationId xmlns:a16="http://schemas.microsoft.com/office/drawing/2014/main" id="{88414BA7-E25D-506B-90FB-7A2CBE3CE4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EC4DAFC-1DED-B28F-F097-8DEA2166995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F7BF882-A3F9-42BB-93FC-6060EAA2A4C6}" type="slidenum">
              <a:rPr lang="fr-FR" smtClean="0"/>
              <a:t>‹N°›</a:t>
            </a:fld>
            <a:endParaRPr lang="fr-FR"/>
          </a:p>
        </p:txBody>
      </p:sp>
    </p:spTree>
    <p:extLst>
      <p:ext uri="{BB962C8B-B14F-4D97-AF65-F5344CB8AC3E}">
        <p14:creationId xmlns:p14="http://schemas.microsoft.com/office/powerpoint/2010/main" val="2248930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Palais&#10;&#10;Description générée automatiquement">
            <a:extLst>
              <a:ext uri="{FF2B5EF4-FFF2-40B4-BE49-F238E27FC236}">
                <a16:creationId xmlns:a16="http://schemas.microsoft.com/office/drawing/2014/main" id="{F639CFC2-B219-ED15-F422-BABDC1E9E17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25805"/>
            <a:ext cx="9792572" cy="5868000"/>
          </a:xfrm>
          <a:prstGeom prst="rect">
            <a:avLst/>
          </a:prstGeom>
          <a:effectLst>
            <a:softEdge rad="317500"/>
          </a:effectLst>
        </p:spPr>
      </p:pic>
      <p:sp>
        <p:nvSpPr>
          <p:cNvPr id="4" name="ZoneTexte 3">
            <a:extLst>
              <a:ext uri="{FF2B5EF4-FFF2-40B4-BE49-F238E27FC236}">
                <a16:creationId xmlns:a16="http://schemas.microsoft.com/office/drawing/2014/main" id="{88F3F295-671C-7B67-E14B-35844F306EFC}"/>
              </a:ext>
            </a:extLst>
          </p:cNvPr>
          <p:cNvSpPr txBox="1"/>
          <p:nvPr/>
        </p:nvSpPr>
        <p:spPr>
          <a:xfrm>
            <a:off x="1675589" y="398346"/>
            <a:ext cx="7876309" cy="523220"/>
          </a:xfrm>
          <a:prstGeom prst="rect">
            <a:avLst/>
          </a:prstGeom>
          <a:noFill/>
        </p:spPr>
        <p:txBody>
          <a:bodyPr wrap="square" rtlCol="0">
            <a:spAutoFit/>
          </a:bodyPr>
          <a:lstStyle/>
          <a:p>
            <a:r>
              <a:rPr lang="fr-FR" sz="2800" b="1" dirty="0">
                <a:solidFill>
                  <a:srgbClr val="FFFF00"/>
                </a:solidFill>
              </a:rPr>
              <a:t>Saint – Pétersbourg – Russie – N°2</a:t>
            </a:r>
          </a:p>
        </p:txBody>
      </p:sp>
      <p:sp>
        <p:nvSpPr>
          <p:cNvPr id="6" name="ZoneTexte 5">
            <a:extLst>
              <a:ext uri="{FF2B5EF4-FFF2-40B4-BE49-F238E27FC236}">
                <a16:creationId xmlns:a16="http://schemas.microsoft.com/office/drawing/2014/main" id="{94AC535F-6D1E-5306-E43D-DB4DCDD0091C}"/>
              </a:ext>
            </a:extLst>
          </p:cNvPr>
          <p:cNvSpPr txBox="1"/>
          <p:nvPr/>
        </p:nvSpPr>
        <p:spPr>
          <a:xfrm>
            <a:off x="9524403" y="1605424"/>
            <a:ext cx="2667597" cy="3908762"/>
          </a:xfrm>
          <a:prstGeom prst="rect">
            <a:avLst/>
          </a:prstGeom>
          <a:noFill/>
        </p:spPr>
        <p:txBody>
          <a:bodyPr wrap="square">
            <a:spAutoFit/>
          </a:bodyPr>
          <a:lstStyle/>
          <a:p>
            <a:r>
              <a:rPr lang="fr-FR" dirty="0"/>
              <a:t> </a:t>
            </a:r>
            <a:r>
              <a:rPr lang="fr-FR" sz="2400" b="1" dirty="0" err="1">
                <a:solidFill>
                  <a:srgbClr val="FFFF00"/>
                </a:solidFill>
              </a:rPr>
              <a:t>Oranienbaum</a:t>
            </a:r>
            <a:r>
              <a:rPr lang="fr-FR" sz="2400" b="1" dirty="0">
                <a:solidFill>
                  <a:srgbClr val="FFFF00"/>
                </a:solidFill>
              </a:rPr>
              <a:t> est une résidence royale russe, </a:t>
            </a:r>
            <a:r>
              <a:rPr lang="fr-FR" sz="3200" b="1" dirty="0">
                <a:solidFill>
                  <a:srgbClr val="FFFF00"/>
                </a:solidFill>
              </a:rPr>
              <a:t>située</a:t>
            </a:r>
            <a:r>
              <a:rPr lang="fr-FR" sz="2400" b="1" dirty="0">
                <a:solidFill>
                  <a:srgbClr val="FFFF00"/>
                </a:solidFill>
              </a:rPr>
              <a:t> sur le golfe de Finlande dans la ville de Lomonossov, à Saint-Pétersbourg (Russie). </a:t>
            </a:r>
            <a:endParaRPr lang="fr-FR" b="1" dirty="0">
              <a:solidFill>
                <a:srgbClr val="FFFF00"/>
              </a:solidFill>
            </a:endParaRPr>
          </a:p>
        </p:txBody>
      </p:sp>
    </p:spTree>
    <p:extLst>
      <p:ext uri="{BB962C8B-B14F-4D97-AF65-F5344CB8AC3E}">
        <p14:creationId xmlns:p14="http://schemas.microsoft.com/office/powerpoint/2010/main" val="2775041254"/>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sndAc>
          <p:stSnd loop="1">
            <p:snd r:embed="rId2" name="Hava naguila.wav"/>
          </p:stSnd>
        </p:sndAc>
      </p:transition>
    </mc:Choice>
    <mc:Fallback xmlns="">
      <p:transition spd="slow" advClick="0" advTm="8000">
        <p:fade/>
        <p:sndAc>
          <p:stSnd loop="1">
            <p:snd r:embed="rId4" name="Hava naguil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F345F9-134E-0DA9-DCB8-C80F58E19A6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400" b="1" dirty="0">
                <a:solidFill>
                  <a:srgbClr val="FFFF00"/>
                </a:solidFill>
              </a:rPr>
              <a:t>Saint-Pétersbourg est un port de Russie sur la Baltique. Capitale impériale pendant 2 siècles, la ville fut fondée en 1703 par Pierre le Grand, immortalisé par la célèbre statue du Cavalier de bronze. Demeurée le centre culturel de la Russie, la ville compte des établissements tels le théâtre </a:t>
            </a:r>
            <a:r>
              <a:rPr lang="fr-FR" sz="4400" b="1" dirty="0" err="1">
                <a:solidFill>
                  <a:srgbClr val="FFFF00"/>
                </a:solidFill>
              </a:rPr>
              <a:t>Mariinsky</a:t>
            </a:r>
            <a:r>
              <a:rPr lang="fr-FR" sz="4400" b="1" dirty="0">
                <a:solidFill>
                  <a:srgbClr val="FFFF00"/>
                </a:solidFill>
              </a:rPr>
              <a:t>, temple de l'opéra et de la danse, et le musée Russe, avec sa collection d'œuvres d'art russes, des icônes orthodoxes aux tableaux signés Kandinsky. </a:t>
            </a:r>
          </a:p>
        </p:txBody>
      </p:sp>
    </p:spTree>
    <p:extLst>
      <p:ext uri="{BB962C8B-B14F-4D97-AF65-F5344CB8AC3E}">
        <p14:creationId xmlns:p14="http://schemas.microsoft.com/office/powerpoint/2010/main" val="2988163142"/>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lieu de culte&#10;&#10;Description générée automatiquement">
            <a:extLst>
              <a:ext uri="{FF2B5EF4-FFF2-40B4-BE49-F238E27FC236}">
                <a16:creationId xmlns:a16="http://schemas.microsoft.com/office/drawing/2014/main" id="{0B412A48-176F-4FFC-5049-A6E1581FC3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0743" y="2896114"/>
            <a:ext cx="3744000" cy="363636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553FCC0-BBFC-C832-3597-ACDB5E4DEACE}"/>
              </a:ext>
            </a:extLst>
          </p:cNvPr>
          <p:cNvSpPr txBox="1"/>
          <p:nvPr/>
        </p:nvSpPr>
        <p:spPr>
          <a:xfrm>
            <a:off x="410743" y="218458"/>
            <a:ext cx="74160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Cathédrale Saint-Sauveur.</a:t>
            </a:r>
          </a:p>
        </p:txBody>
      </p:sp>
      <p:pic>
        <p:nvPicPr>
          <p:cNvPr id="6" name="Image 5" descr="Une image contenant plein air, bâtiment, ciel, nuage&#10;&#10;Description générée automatiquement">
            <a:extLst>
              <a:ext uri="{FF2B5EF4-FFF2-40B4-BE49-F238E27FC236}">
                <a16:creationId xmlns:a16="http://schemas.microsoft.com/office/drawing/2014/main" id="{D5160315-061D-F385-D9D6-F8B8BD4BDE9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69257" y="218458"/>
            <a:ext cx="6912000" cy="45792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A78F760-4F7E-1C07-5DA6-75C7BFE78A29}"/>
              </a:ext>
            </a:extLst>
          </p:cNvPr>
          <p:cNvSpPr txBox="1"/>
          <p:nvPr/>
        </p:nvSpPr>
        <p:spPr>
          <a:xfrm>
            <a:off x="5401239" y="4797658"/>
            <a:ext cx="6380018" cy="830997"/>
          </a:xfrm>
          <a:prstGeom prst="rect">
            <a:avLst/>
          </a:prstGeom>
          <a:noFill/>
        </p:spPr>
        <p:txBody>
          <a:bodyPr wrap="square" rtlCol="0">
            <a:spAutoFit/>
          </a:bodyPr>
          <a:lstStyle/>
          <a:p>
            <a:r>
              <a:rPr lang="fr-FR" sz="2400" b="1">
                <a:solidFill>
                  <a:srgbClr val="FFFF00"/>
                </a:solidFill>
              </a:rPr>
              <a:t>Église catholique Sainte-Catherine, sur la perspective Nevski.</a:t>
            </a:r>
            <a:endParaRPr lang="fr-FR" sz="2400" b="1" dirty="0">
              <a:solidFill>
                <a:srgbClr val="FFFF00"/>
              </a:solidFill>
            </a:endParaRPr>
          </a:p>
        </p:txBody>
      </p:sp>
    </p:spTree>
    <p:extLst>
      <p:ext uri="{BB962C8B-B14F-4D97-AF65-F5344CB8AC3E}">
        <p14:creationId xmlns:p14="http://schemas.microsoft.com/office/powerpoint/2010/main" val="1934764628"/>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bâtiment&#10;&#10;Description générée automatiquement">
            <a:extLst>
              <a:ext uri="{FF2B5EF4-FFF2-40B4-BE49-F238E27FC236}">
                <a16:creationId xmlns:a16="http://schemas.microsoft.com/office/drawing/2014/main" id="{7248AB2C-1458-8D5C-B6CF-81F376C0EF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000" y="320467"/>
            <a:ext cx="5868000" cy="408012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50C8936-000D-07B3-80C6-1FA72E94B641}"/>
              </a:ext>
            </a:extLst>
          </p:cNvPr>
          <p:cNvSpPr txBox="1"/>
          <p:nvPr/>
        </p:nvSpPr>
        <p:spPr>
          <a:xfrm>
            <a:off x="1968541" y="2183882"/>
            <a:ext cx="642158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Palais Vladimir.</a:t>
            </a:r>
          </a:p>
        </p:txBody>
      </p:sp>
      <p:pic>
        <p:nvPicPr>
          <p:cNvPr id="6" name="Image 5" descr="Une image contenant plein air, arbre, ciel, bâtiment&#10;&#10;Description générée automatiquement">
            <a:extLst>
              <a:ext uri="{FF2B5EF4-FFF2-40B4-BE49-F238E27FC236}">
                <a16:creationId xmlns:a16="http://schemas.microsoft.com/office/drawing/2014/main" id="{46218EEE-71E9-1D83-962F-999FDEB67A9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49000" y="2769119"/>
            <a:ext cx="5715000" cy="381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4ABB62A0-9239-B6AD-1A2F-F808DA19DDC3}"/>
              </a:ext>
            </a:extLst>
          </p:cNvPr>
          <p:cNvSpPr txBox="1"/>
          <p:nvPr/>
        </p:nvSpPr>
        <p:spPr>
          <a:xfrm>
            <a:off x="7139754" y="276129"/>
            <a:ext cx="4977246" cy="2492990"/>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Le temple bouddhiste de Saint-Pétersbourg.</a:t>
            </a:r>
          </a:p>
        </p:txBody>
      </p:sp>
    </p:spTree>
    <p:extLst>
      <p:ext uri="{BB962C8B-B14F-4D97-AF65-F5344CB8AC3E}">
        <p14:creationId xmlns:p14="http://schemas.microsoft.com/office/powerpoint/2010/main" val="356119081"/>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nêtre, eau&#10;&#10;Description générée automatiquement">
            <a:extLst>
              <a:ext uri="{FF2B5EF4-FFF2-40B4-BE49-F238E27FC236}">
                <a16:creationId xmlns:a16="http://schemas.microsoft.com/office/drawing/2014/main" id="{6700C9B5-C7E1-575E-8BE0-923DE3E155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1954" y="189000"/>
            <a:ext cx="4320000"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510DA8B-9E07-DA1B-2A8E-AFC3E335F347}"/>
              </a:ext>
            </a:extLst>
          </p:cNvPr>
          <p:cNvSpPr txBox="1"/>
          <p:nvPr/>
        </p:nvSpPr>
        <p:spPr>
          <a:xfrm>
            <a:off x="8440882" y="3429000"/>
            <a:ext cx="3751118" cy="1200329"/>
          </a:xfrm>
          <a:prstGeom prst="rect">
            <a:avLst/>
          </a:prstGeom>
          <a:noFill/>
        </p:spPr>
        <p:txBody>
          <a:bodyPr wrap="square" rtlCol="0">
            <a:spAutoFit/>
          </a:bodyPr>
          <a:lstStyle/>
          <a:p>
            <a:r>
              <a:rPr lang="fr-FR" sz="2400" b="1">
                <a:solidFill>
                  <a:srgbClr val="FFFF00"/>
                </a:solidFill>
              </a:rPr>
              <a:t>Consulat général de France à Saint-Pétersbourg.</a:t>
            </a:r>
            <a:endParaRPr lang="fr-FR" sz="2400" b="1" dirty="0">
              <a:solidFill>
                <a:srgbClr val="FFFF00"/>
              </a:solidFill>
            </a:endParaRPr>
          </a:p>
        </p:txBody>
      </p:sp>
    </p:spTree>
    <p:extLst>
      <p:ext uri="{BB962C8B-B14F-4D97-AF65-F5344CB8AC3E}">
        <p14:creationId xmlns:p14="http://schemas.microsoft.com/office/powerpoint/2010/main" val="92596408"/>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sculpture, plante&#10;&#10;Description générée automatiquement">
            <a:extLst>
              <a:ext uri="{FF2B5EF4-FFF2-40B4-BE49-F238E27FC236}">
                <a16:creationId xmlns:a16="http://schemas.microsoft.com/office/drawing/2014/main" id="{13EA9ACE-4B43-ED6A-0891-CDE8C446AE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30029" y="358722"/>
            <a:ext cx="5328000" cy="340104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DE41392-603C-F887-8AB0-F75A8A22AA07}"/>
              </a:ext>
            </a:extLst>
          </p:cNvPr>
          <p:cNvSpPr txBox="1"/>
          <p:nvPr/>
        </p:nvSpPr>
        <p:spPr>
          <a:xfrm>
            <a:off x="7801782" y="3759762"/>
            <a:ext cx="6182591" cy="461665"/>
          </a:xfrm>
          <a:prstGeom prst="rect">
            <a:avLst/>
          </a:prstGeom>
          <a:noFill/>
        </p:spPr>
        <p:txBody>
          <a:bodyPr wrap="square" rtlCol="0">
            <a:spAutoFit/>
          </a:bodyPr>
          <a:lstStyle/>
          <a:p>
            <a:r>
              <a:rPr lang="fr-FR" sz="2400" b="1">
                <a:solidFill>
                  <a:srgbClr val="FFFF00"/>
                </a:solidFill>
              </a:rPr>
              <a:t>Allée du Jardin d'été.</a:t>
            </a:r>
            <a:endParaRPr lang="fr-FR" sz="2400" b="1" dirty="0">
              <a:solidFill>
                <a:srgbClr val="FFFF00"/>
              </a:solidFill>
            </a:endParaRPr>
          </a:p>
        </p:txBody>
      </p:sp>
      <p:pic>
        <p:nvPicPr>
          <p:cNvPr id="6" name="Image 5" descr="Une image contenant plein air, arbre, ciel, barrière&#10;&#10;Description générée automatiquement">
            <a:extLst>
              <a:ext uri="{FF2B5EF4-FFF2-40B4-BE49-F238E27FC236}">
                <a16:creationId xmlns:a16="http://schemas.microsoft.com/office/drawing/2014/main" id="{AE825603-54A7-898C-B63F-AF3625553F6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8153" y="3016487"/>
            <a:ext cx="5616000" cy="352318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D72236E-9FDE-C54E-4987-148816E052E9}"/>
              </a:ext>
            </a:extLst>
          </p:cNvPr>
          <p:cNvSpPr txBox="1"/>
          <p:nvPr/>
        </p:nvSpPr>
        <p:spPr>
          <a:xfrm>
            <a:off x="1252521" y="892829"/>
            <a:ext cx="5277508"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Le portail du Jardin d'été.</a:t>
            </a:r>
          </a:p>
        </p:txBody>
      </p:sp>
    </p:spTree>
    <p:extLst>
      <p:ext uri="{BB962C8B-B14F-4D97-AF65-F5344CB8AC3E}">
        <p14:creationId xmlns:p14="http://schemas.microsoft.com/office/powerpoint/2010/main" val="2252811368"/>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Palais, bâtiment&#10;&#10;Description générée automatiquement">
            <a:extLst>
              <a:ext uri="{FF2B5EF4-FFF2-40B4-BE49-F238E27FC236}">
                <a16:creationId xmlns:a16="http://schemas.microsoft.com/office/drawing/2014/main" id="{C8740BA7-210F-FD43-AC6B-13CBF6F8F6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0000" y="1654698"/>
            <a:ext cx="11052000" cy="381640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73ECC65-1F00-F175-A0F0-BD261505E39F}"/>
              </a:ext>
            </a:extLst>
          </p:cNvPr>
          <p:cNvSpPr txBox="1"/>
          <p:nvPr/>
        </p:nvSpPr>
        <p:spPr>
          <a:xfrm>
            <a:off x="2461738" y="3284125"/>
            <a:ext cx="747106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palais d'Hiver qui abrite une partie du musée.</a:t>
            </a:r>
          </a:p>
        </p:txBody>
      </p:sp>
    </p:spTree>
    <p:extLst>
      <p:ext uri="{BB962C8B-B14F-4D97-AF65-F5344CB8AC3E}">
        <p14:creationId xmlns:p14="http://schemas.microsoft.com/office/powerpoint/2010/main" val="3094536191"/>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Palais&#10;&#10;Description générée automatiquement">
            <a:extLst>
              <a:ext uri="{FF2B5EF4-FFF2-40B4-BE49-F238E27FC236}">
                <a16:creationId xmlns:a16="http://schemas.microsoft.com/office/drawing/2014/main" id="{7B9A5753-C089-6009-CFB2-E0B54F716A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83117" y="333594"/>
            <a:ext cx="7740000" cy="3503126"/>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4C8E090-8679-891B-6CF2-B392F7BD5B1F}"/>
              </a:ext>
            </a:extLst>
          </p:cNvPr>
          <p:cNvSpPr txBox="1"/>
          <p:nvPr/>
        </p:nvSpPr>
        <p:spPr>
          <a:xfrm>
            <a:off x="6815720" y="1632927"/>
            <a:ext cx="7408718"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Musée russe.</a:t>
            </a:r>
          </a:p>
        </p:txBody>
      </p:sp>
      <p:pic>
        <p:nvPicPr>
          <p:cNvPr id="6" name="Image 5" descr="Une image contenant arbre, plein air, mémorial, grave&#10;&#10;Description générée automatiquement">
            <a:extLst>
              <a:ext uri="{FF2B5EF4-FFF2-40B4-BE49-F238E27FC236}">
                <a16:creationId xmlns:a16="http://schemas.microsoft.com/office/drawing/2014/main" id="{16D59CB8-1DFC-43B7-273E-FDC1B093578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883" y="999000"/>
            <a:ext cx="3645000" cy="486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D1A93BB7-33FE-8C64-A786-DE7778E58D65}"/>
              </a:ext>
            </a:extLst>
          </p:cNvPr>
          <p:cNvSpPr txBox="1"/>
          <p:nvPr/>
        </p:nvSpPr>
        <p:spPr>
          <a:xfrm>
            <a:off x="268883" y="5945657"/>
            <a:ext cx="8349600" cy="830997"/>
          </a:xfrm>
          <a:prstGeom prst="rect">
            <a:avLst/>
          </a:prstGeom>
          <a:noFill/>
        </p:spPr>
        <p:txBody>
          <a:bodyPr wrap="square" rtlCol="0">
            <a:spAutoFit/>
          </a:bodyPr>
          <a:lstStyle/>
          <a:p>
            <a:r>
              <a:rPr lang="fr-FR" sz="2400" b="1" dirty="0">
                <a:solidFill>
                  <a:srgbClr val="FFFF00"/>
                </a:solidFill>
              </a:rPr>
              <a:t>Tombe de Dostoïevski à Saint-Pétersbourg. Les premiers mots des Frères Karamazov y sont gravés.</a:t>
            </a:r>
          </a:p>
        </p:txBody>
      </p:sp>
    </p:spTree>
    <p:extLst>
      <p:ext uri="{BB962C8B-B14F-4D97-AF65-F5344CB8AC3E}">
        <p14:creationId xmlns:p14="http://schemas.microsoft.com/office/powerpoint/2010/main" val="3354264812"/>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32505205-9928-6B2E-4D1F-511CA88637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545" y="357404"/>
            <a:ext cx="5400000" cy="359857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0F176B6-B99E-A9FA-9B6E-7AC5ED6DB6B6}"/>
              </a:ext>
            </a:extLst>
          </p:cNvPr>
          <p:cNvSpPr txBox="1"/>
          <p:nvPr/>
        </p:nvSpPr>
        <p:spPr>
          <a:xfrm>
            <a:off x="1894251" y="2590322"/>
            <a:ext cx="5008418" cy="1846659"/>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Le musée naval.</a:t>
            </a:r>
          </a:p>
        </p:txBody>
      </p:sp>
      <p:pic>
        <p:nvPicPr>
          <p:cNvPr id="6" name="Image 5" descr="Une image contenant plein air, ciel, Véhicule terrestre, véhicule&#10;&#10;Description générée automatiquement">
            <a:extLst>
              <a:ext uri="{FF2B5EF4-FFF2-40B4-BE49-F238E27FC236}">
                <a16:creationId xmlns:a16="http://schemas.microsoft.com/office/drawing/2014/main" id="{D5175D1D-13C1-ACD8-11EC-B20CAF1328F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45455" y="3101694"/>
            <a:ext cx="5148000" cy="341055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B97A90B9-9B8C-7A06-D72E-E16FF645F56A}"/>
              </a:ext>
            </a:extLst>
          </p:cNvPr>
          <p:cNvSpPr txBox="1"/>
          <p:nvPr/>
        </p:nvSpPr>
        <p:spPr>
          <a:xfrm>
            <a:off x="7420375" y="424038"/>
            <a:ext cx="55626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Bibliothèque nationale.</a:t>
            </a:r>
          </a:p>
        </p:txBody>
      </p:sp>
    </p:spTree>
    <p:extLst>
      <p:ext uri="{BB962C8B-B14F-4D97-AF65-F5344CB8AC3E}">
        <p14:creationId xmlns:p14="http://schemas.microsoft.com/office/powerpoint/2010/main" val="3275938389"/>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façade&#10;&#10;Description générée automatiquement">
            <a:extLst>
              <a:ext uri="{FF2B5EF4-FFF2-40B4-BE49-F238E27FC236}">
                <a16:creationId xmlns:a16="http://schemas.microsoft.com/office/drawing/2014/main" id="{2A570B90-BC96-F93D-A4B0-2F8761E27D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59415" y="2586894"/>
            <a:ext cx="5168742" cy="38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C701B32-6B84-06F0-8D88-850DBCA41C3D}"/>
              </a:ext>
            </a:extLst>
          </p:cNvPr>
          <p:cNvSpPr txBox="1"/>
          <p:nvPr/>
        </p:nvSpPr>
        <p:spPr>
          <a:xfrm>
            <a:off x="7547264" y="740235"/>
            <a:ext cx="5091545" cy="1846659"/>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r>
              <a:rPr lang="fr-FR" sz="2400" b="1" dirty="0">
                <a:solidFill>
                  <a:srgbClr val="FFFF00"/>
                </a:solidFill>
              </a:rPr>
              <a:t>Le théâtre </a:t>
            </a:r>
            <a:r>
              <a:rPr lang="fr-FR" sz="2400" b="1" dirty="0" err="1">
                <a:solidFill>
                  <a:srgbClr val="FFFF00"/>
                </a:solidFill>
              </a:rPr>
              <a:t>Mariinsky</a:t>
            </a:r>
            <a:r>
              <a:rPr lang="fr-FR" sz="2400" b="1" dirty="0">
                <a:solidFill>
                  <a:srgbClr val="FFFF00"/>
                </a:solidFill>
              </a:rPr>
              <a:t>.</a:t>
            </a:r>
            <a:endParaRPr lang="fr-FR" b="1" dirty="0">
              <a:solidFill>
                <a:srgbClr val="FFFF00"/>
              </a:solidFill>
            </a:endParaRPr>
          </a:p>
        </p:txBody>
      </p:sp>
      <p:pic>
        <p:nvPicPr>
          <p:cNvPr id="6" name="Image 5" descr="Une image contenant plein air, nuage, ciel, eau&#10;&#10;Description générée automatiquement">
            <a:extLst>
              <a:ext uri="{FF2B5EF4-FFF2-40B4-BE49-F238E27FC236}">
                <a16:creationId xmlns:a16="http://schemas.microsoft.com/office/drawing/2014/main" id="{BDC7BC9B-962E-4935-0774-D48086A6F64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0587" y="378425"/>
            <a:ext cx="5292000" cy="352660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CA6FB20-6E54-C067-1C05-BACF0E72E2B7}"/>
              </a:ext>
            </a:extLst>
          </p:cNvPr>
          <p:cNvSpPr txBox="1"/>
          <p:nvPr/>
        </p:nvSpPr>
        <p:spPr>
          <a:xfrm>
            <a:off x="1521184" y="1663564"/>
            <a:ext cx="516874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Théâtre </a:t>
            </a:r>
            <a:r>
              <a:rPr lang="fr-FR" sz="2400" b="1" dirty="0" err="1">
                <a:solidFill>
                  <a:srgbClr val="FFFF00"/>
                </a:solidFill>
              </a:rPr>
              <a:t>Tovstonogov</a:t>
            </a:r>
            <a:r>
              <a:rPr lang="fr-FR" sz="2400" b="1" dirty="0">
                <a:solidFill>
                  <a:srgbClr val="FFFF00"/>
                </a:solidFill>
              </a:rPr>
              <a:t>.</a:t>
            </a:r>
          </a:p>
        </p:txBody>
      </p:sp>
    </p:spTree>
    <p:extLst>
      <p:ext uri="{BB962C8B-B14F-4D97-AF65-F5344CB8AC3E}">
        <p14:creationId xmlns:p14="http://schemas.microsoft.com/office/powerpoint/2010/main" val="627737812"/>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oute, bâtiment&#10;&#10;Description générée automatiquement">
            <a:extLst>
              <a:ext uri="{FF2B5EF4-FFF2-40B4-BE49-F238E27FC236}">
                <a16:creationId xmlns:a16="http://schemas.microsoft.com/office/drawing/2014/main" id="{0094F98E-52DA-D3C2-9DF4-326F832ADA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613" y="2984938"/>
            <a:ext cx="5472000" cy="36252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C46615C-B259-0ECB-8B18-242BD007BAC8}"/>
              </a:ext>
            </a:extLst>
          </p:cNvPr>
          <p:cNvSpPr txBox="1"/>
          <p:nvPr/>
        </p:nvSpPr>
        <p:spPr>
          <a:xfrm>
            <a:off x="1118090" y="-62050"/>
            <a:ext cx="4652089"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Conservatoire Rimski-Korsakov de Saint-Pétersbourg.</a:t>
            </a:r>
          </a:p>
        </p:txBody>
      </p:sp>
      <p:pic>
        <p:nvPicPr>
          <p:cNvPr id="6" name="Image 5" descr="Une image contenant bâtiment, ciel, plein air, repère&#10;&#10;Description générée automatiquement">
            <a:extLst>
              <a:ext uri="{FF2B5EF4-FFF2-40B4-BE49-F238E27FC236}">
                <a16:creationId xmlns:a16="http://schemas.microsoft.com/office/drawing/2014/main" id="{82EF50F9-723E-CFD6-8930-2B11752F801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30387" y="242750"/>
            <a:ext cx="5088000" cy="38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DE995417-1C20-D8F7-6B9E-B1DBAB48B774}"/>
              </a:ext>
            </a:extLst>
          </p:cNvPr>
          <p:cNvSpPr txBox="1"/>
          <p:nvPr/>
        </p:nvSpPr>
        <p:spPr>
          <a:xfrm>
            <a:off x="7871890" y="1896042"/>
            <a:ext cx="463434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place du Palais.</a:t>
            </a:r>
          </a:p>
        </p:txBody>
      </p:sp>
    </p:spTree>
    <p:extLst>
      <p:ext uri="{BB962C8B-B14F-4D97-AF65-F5344CB8AC3E}">
        <p14:creationId xmlns:p14="http://schemas.microsoft.com/office/powerpoint/2010/main" val="123116070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uage, eau&#10;&#10;Description générée automatiquement">
            <a:extLst>
              <a:ext uri="{FF2B5EF4-FFF2-40B4-BE49-F238E27FC236}">
                <a16:creationId xmlns:a16="http://schemas.microsoft.com/office/drawing/2014/main" id="{B1844976-3829-FCFE-C5A2-FD6F5A69AD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92" y="472966"/>
            <a:ext cx="5472000" cy="36252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187ED95-470F-BDCC-37DC-AC9D37691417}"/>
              </a:ext>
            </a:extLst>
          </p:cNvPr>
          <p:cNvSpPr txBox="1"/>
          <p:nvPr/>
        </p:nvSpPr>
        <p:spPr>
          <a:xfrm>
            <a:off x="1739701" y="3682667"/>
            <a:ext cx="5388174"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Stade Petrovski.</a:t>
            </a:r>
          </a:p>
        </p:txBody>
      </p:sp>
      <p:pic>
        <p:nvPicPr>
          <p:cNvPr id="6" name="Image 5" descr="Une image contenant plein air, ciel, nuage, horloge&#10;&#10;Description générée automatiquement">
            <a:extLst>
              <a:ext uri="{FF2B5EF4-FFF2-40B4-BE49-F238E27FC236}">
                <a16:creationId xmlns:a16="http://schemas.microsoft.com/office/drawing/2014/main" id="{AD30B552-14C8-54AE-AAB4-3D20F491BA6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67410" y="2869324"/>
            <a:ext cx="5400000" cy="360424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6A41234-2B5B-83CA-9542-2043AAA92B5C}"/>
              </a:ext>
            </a:extLst>
          </p:cNvPr>
          <p:cNvSpPr txBox="1"/>
          <p:nvPr/>
        </p:nvSpPr>
        <p:spPr>
          <a:xfrm>
            <a:off x="7888491" y="2038327"/>
            <a:ext cx="4769428"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Stade Petrovski.</a:t>
            </a:r>
          </a:p>
        </p:txBody>
      </p:sp>
    </p:spTree>
    <p:extLst>
      <p:ext uri="{BB962C8B-B14F-4D97-AF65-F5344CB8AC3E}">
        <p14:creationId xmlns:p14="http://schemas.microsoft.com/office/powerpoint/2010/main" val="3199960660"/>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éhicule terrestre, véhicule, bâtiment&#10;&#10;Description générée automatiquement">
            <a:extLst>
              <a:ext uri="{FF2B5EF4-FFF2-40B4-BE49-F238E27FC236}">
                <a16:creationId xmlns:a16="http://schemas.microsoft.com/office/drawing/2014/main" id="{21DC63B1-352E-AB9B-CF9B-6A6AD132DA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67751" y="3163613"/>
            <a:ext cx="4536000" cy="340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73E3CB9-2DAD-09B8-0C17-D12B00F77A41}"/>
              </a:ext>
            </a:extLst>
          </p:cNvPr>
          <p:cNvSpPr txBox="1"/>
          <p:nvPr/>
        </p:nvSpPr>
        <p:spPr>
          <a:xfrm>
            <a:off x="5833241" y="471636"/>
            <a:ext cx="663806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Perspective Nevski, centre financier majeur.</a:t>
            </a:r>
          </a:p>
        </p:txBody>
      </p:sp>
      <p:pic>
        <p:nvPicPr>
          <p:cNvPr id="6" name="Image 5" descr="Une image contenant plein air, ciel, eau, bateau&#10;&#10;Description générée automatiquement">
            <a:extLst>
              <a:ext uri="{FF2B5EF4-FFF2-40B4-BE49-F238E27FC236}">
                <a16:creationId xmlns:a16="http://schemas.microsoft.com/office/drawing/2014/main" id="{8C7AAE52-4A32-8908-3A13-E79E4A9F241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0997" y="315380"/>
            <a:ext cx="5292000" cy="353072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DEE26E05-EE84-E1FF-E2BF-D21412245A53}"/>
              </a:ext>
            </a:extLst>
          </p:cNvPr>
          <p:cNvSpPr txBox="1"/>
          <p:nvPr/>
        </p:nvSpPr>
        <p:spPr>
          <a:xfrm>
            <a:off x="577746" y="1728263"/>
            <a:ext cx="549972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port de Saint-Pétersbourg (2003).</a:t>
            </a:r>
          </a:p>
        </p:txBody>
      </p:sp>
    </p:spTree>
    <p:extLst>
      <p:ext uri="{BB962C8B-B14F-4D97-AF65-F5344CB8AC3E}">
        <p14:creationId xmlns:p14="http://schemas.microsoft.com/office/powerpoint/2010/main" val="3925919758"/>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ive, eau&#10;&#10;Description générée automatiquement">
            <a:extLst>
              <a:ext uri="{FF2B5EF4-FFF2-40B4-BE49-F238E27FC236}">
                <a16:creationId xmlns:a16="http://schemas.microsoft.com/office/drawing/2014/main" id="{67CD165B-1ADB-94B7-65B0-F997BFBBD9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89727" y="2877832"/>
            <a:ext cx="8485421" cy="370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D41EAC2-001D-5538-4696-2A5BFBD4C81E}"/>
              </a:ext>
            </a:extLst>
          </p:cNvPr>
          <p:cNvSpPr txBox="1"/>
          <p:nvPr/>
        </p:nvSpPr>
        <p:spPr>
          <a:xfrm>
            <a:off x="7945820" y="713031"/>
            <a:ext cx="3741683"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t>Établissement du fabricant de turbines LMZ sur la Neva.</a:t>
            </a:r>
          </a:p>
        </p:txBody>
      </p:sp>
      <p:pic>
        <p:nvPicPr>
          <p:cNvPr id="6" name="Image 5" descr="Une image contenant métro, intérieur, plafond, aménagement&#10;&#10;Description générée automatiquement">
            <a:extLst>
              <a:ext uri="{FF2B5EF4-FFF2-40B4-BE49-F238E27FC236}">
                <a16:creationId xmlns:a16="http://schemas.microsoft.com/office/drawing/2014/main" id="{3CC2CC72-DB6B-8EB7-47A1-C78701FCAF8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3515" y="200176"/>
            <a:ext cx="5652000" cy="374445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844F7D86-1350-8D3C-CE4E-D7DB9D026454}"/>
              </a:ext>
            </a:extLst>
          </p:cNvPr>
          <p:cNvSpPr txBox="1"/>
          <p:nvPr/>
        </p:nvSpPr>
        <p:spPr>
          <a:xfrm>
            <a:off x="1449658" y="1248745"/>
            <a:ext cx="547600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Station </a:t>
            </a:r>
            <a:r>
              <a:rPr lang="fr-FR" sz="2400" b="1" dirty="0" err="1">
                <a:solidFill>
                  <a:srgbClr val="FFFF00"/>
                </a:solidFill>
              </a:rPr>
              <a:t>Volkovskaïa</a:t>
            </a:r>
            <a:r>
              <a:rPr lang="fr-FR" sz="2400" b="1" dirty="0">
                <a:solidFill>
                  <a:srgbClr val="FFFF00"/>
                </a:solidFill>
              </a:rPr>
              <a:t>.</a:t>
            </a:r>
          </a:p>
        </p:txBody>
      </p:sp>
    </p:spTree>
    <p:extLst>
      <p:ext uri="{BB962C8B-B14F-4D97-AF65-F5344CB8AC3E}">
        <p14:creationId xmlns:p14="http://schemas.microsoft.com/office/powerpoint/2010/main" val="223520486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Véhicule terrestre&#10;&#10;Description générée automatiquement">
            <a:extLst>
              <a:ext uri="{FF2B5EF4-FFF2-40B4-BE49-F238E27FC236}">
                <a16:creationId xmlns:a16="http://schemas.microsoft.com/office/drawing/2014/main" id="{4332E30A-CBD3-5C97-9C02-F9174729EF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75323" y="241738"/>
            <a:ext cx="5580000" cy="369675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88B642F-12FC-E6F1-7927-3057F92F8495}"/>
              </a:ext>
            </a:extLst>
          </p:cNvPr>
          <p:cNvSpPr txBox="1"/>
          <p:nvPr/>
        </p:nvSpPr>
        <p:spPr>
          <a:xfrm>
            <a:off x="7772400" y="1748527"/>
            <a:ext cx="679565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Gare de Finlande.</a:t>
            </a:r>
          </a:p>
        </p:txBody>
      </p:sp>
      <p:pic>
        <p:nvPicPr>
          <p:cNvPr id="6" name="Image 5" descr="Une image contenant intérieur, bâtiment, architecture, Symétrie&#10;&#10;Description générée automatiquement">
            <a:extLst>
              <a:ext uri="{FF2B5EF4-FFF2-40B4-BE49-F238E27FC236}">
                <a16:creationId xmlns:a16="http://schemas.microsoft.com/office/drawing/2014/main" id="{C174FF0D-0B22-C062-52BF-A76B44338F9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6677" y="3087355"/>
            <a:ext cx="5400000" cy="359857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0F010BE3-AF31-8424-D279-40DE51EB93C1}"/>
              </a:ext>
            </a:extLst>
          </p:cNvPr>
          <p:cNvSpPr txBox="1"/>
          <p:nvPr/>
        </p:nvSpPr>
        <p:spPr>
          <a:xfrm>
            <a:off x="1023445" y="2625690"/>
            <a:ext cx="5524500" cy="461665"/>
          </a:xfrm>
          <a:prstGeom prst="rect">
            <a:avLst/>
          </a:prstGeom>
          <a:noFill/>
        </p:spPr>
        <p:txBody>
          <a:bodyPr wrap="square" rtlCol="0">
            <a:spAutoFit/>
          </a:bodyPr>
          <a:lstStyle/>
          <a:p>
            <a:r>
              <a:rPr lang="fr-FR" sz="2400" b="1">
                <a:solidFill>
                  <a:srgbClr val="FFFF00"/>
                </a:solidFill>
              </a:rPr>
              <a:t>Métro de Saint-Pétersbourg.</a:t>
            </a:r>
            <a:endParaRPr lang="fr-FR" sz="2400" b="1" dirty="0">
              <a:solidFill>
                <a:srgbClr val="FFFF00"/>
              </a:solidFill>
            </a:endParaRPr>
          </a:p>
        </p:txBody>
      </p:sp>
    </p:spTree>
    <p:extLst>
      <p:ext uri="{BB962C8B-B14F-4D97-AF65-F5344CB8AC3E}">
        <p14:creationId xmlns:p14="http://schemas.microsoft.com/office/powerpoint/2010/main" val="3301265385"/>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775301CC-DC25-D0C9-93FA-3BED80F0CF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3596" y="325822"/>
            <a:ext cx="5553111" cy="374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FCAAB40-2B98-4566-07F2-170551E063CA}"/>
              </a:ext>
            </a:extLst>
          </p:cNvPr>
          <p:cNvSpPr txBox="1"/>
          <p:nvPr/>
        </p:nvSpPr>
        <p:spPr>
          <a:xfrm>
            <a:off x="1929484" y="1872002"/>
            <a:ext cx="563224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Station </a:t>
            </a:r>
            <a:r>
              <a:rPr lang="fr-FR" sz="2400" b="1" dirty="0" err="1">
                <a:solidFill>
                  <a:srgbClr val="FFFF00"/>
                </a:solidFill>
              </a:rPr>
              <a:t>Baltiïskaïa</a:t>
            </a:r>
            <a:r>
              <a:rPr lang="fr-FR" sz="2400" b="1" dirty="0">
                <a:solidFill>
                  <a:srgbClr val="FFFF00"/>
                </a:solidFill>
              </a:rPr>
              <a:t>.</a:t>
            </a:r>
          </a:p>
        </p:txBody>
      </p:sp>
      <p:pic>
        <p:nvPicPr>
          <p:cNvPr id="6" name="Image 5" descr="Une image contenant texte, bâtiment, plein air, voiture&#10;&#10;Description générée automatiquement">
            <a:extLst>
              <a:ext uri="{FF2B5EF4-FFF2-40B4-BE49-F238E27FC236}">
                <a16:creationId xmlns:a16="http://schemas.microsoft.com/office/drawing/2014/main" id="{3E3E1C02-67D8-04F3-4486-D2A88C0FC5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84404" y="2890396"/>
            <a:ext cx="5544000" cy="3694537"/>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55F19A96-7BEC-4026-0992-5CEC6932EAFB}"/>
              </a:ext>
            </a:extLst>
          </p:cNvPr>
          <p:cNvSpPr txBox="1"/>
          <p:nvPr/>
        </p:nvSpPr>
        <p:spPr>
          <a:xfrm>
            <a:off x="6768662" y="1652155"/>
            <a:ext cx="4959742" cy="1200329"/>
          </a:xfrm>
          <a:prstGeom prst="rect">
            <a:avLst/>
          </a:prstGeom>
          <a:noFill/>
        </p:spPr>
        <p:txBody>
          <a:bodyPr wrap="square" rtlCol="0">
            <a:spAutoFit/>
          </a:bodyPr>
          <a:lstStyle/>
          <a:p>
            <a:r>
              <a:rPr lang="fr-FR" sz="2400" b="1">
                <a:solidFill>
                  <a:srgbClr val="FFFF00"/>
                </a:solidFill>
              </a:rPr>
              <a:t> Univermag "La Havane", est situé à 200 mètres de la station de métro Primorskaya.</a:t>
            </a:r>
            <a:endParaRPr lang="fr-FR" sz="2400" b="1" dirty="0">
              <a:solidFill>
                <a:srgbClr val="FFFF00"/>
              </a:solidFill>
            </a:endParaRPr>
          </a:p>
        </p:txBody>
      </p:sp>
    </p:spTree>
    <p:extLst>
      <p:ext uri="{BB962C8B-B14F-4D97-AF65-F5344CB8AC3E}">
        <p14:creationId xmlns:p14="http://schemas.microsoft.com/office/powerpoint/2010/main" val="3023152842"/>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train, intérieur, aménagement, plafond&#10;&#10;Description générée automatiquement">
            <a:extLst>
              <a:ext uri="{FF2B5EF4-FFF2-40B4-BE49-F238E27FC236}">
                <a16:creationId xmlns:a16="http://schemas.microsoft.com/office/drawing/2014/main" id="{DB0719C1-D96D-1191-CE10-14FA02D394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06814" y="2869324"/>
            <a:ext cx="5832000" cy="3645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138A95E1-6E8D-81E4-EA56-218431B3F4FE}"/>
              </a:ext>
            </a:extLst>
          </p:cNvPr>
          <p:cNvSpPr txBox="1"/>
          <p:nvPr/>
        </p:nvSpPr>
        <p:spPr>
          <a:xfrm>
            <a:off x="5906814" y="2038327"/>
            <a:ext cx="6089073" cy="830997"/>
          </a:xfrm>
          <a:prstGeom prst="rect">
            <a:avLst/>
          </a:prstGeom>
          <a:noFill/>
        </p:spPr>
        <p:txBody>
          <a:bodyPr wrap="square" rtlCol="0">
            <a:spAutoFit/>
          </a:bodyPr>
          <a:lstStyle/>
          <a:p>
            <a:r>
              <a:rPr lang="fr-FR" sz="2400" b="1" dirty="0">
                <a:solidFill>
                  <a:srgbClr val="FFFF00"/>
                </a:solidFill>
              </a:rPr>
              <a:t> Station de métro </a:t>
            </a:r>
            <a:r>
              <a:rPr lang="fr-FR" sz="2400" b="1" dirty="0" err="1">
                <a:solidFill>
                  <a:srgbClr val="FFFF00"/>
                </a:solidFill>
              </a:rPr>
              <a:t>Zvenigorodskaya</a:t>
            </a:r>
            <a:r>
              <a:rPr lang="fr-FR" sz="2400" b="1" dirty="0">
                <a:solidFill>
                  <a:srgbClr val="FFFF00"/>
                </a:solidFill>
              </a:rPr>
              <a:t> à Saint-Pétersbourg, 2011</a:t>
            </a:r>
          </a:p>
        </p:txBody>
      </p:sp>
      <p:pic>
        <p:nvPicPr>
          <p:cNvPr id="8" name="Image 7" descr="Une image contenant plein air, ciel, eau, bâtiment&#10;&#10;Description générée automatiquement">
            <a:extLst>
              <a:ext uri="{FF2B5EF4-FFF2-40B4-BE49-F238E27FC236}">
                <a16:creationId xmlns:a16="http://schemas.microsoft.com/office/drawing/2014/main" id="{A7506C61-1FAD-81CA-3384-D9A7D66A0F7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7741" y="285352"/>
            <a:ext cx="5292000" cy="350595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68727E77-D2CF-7894-DBB6-F5B457FF0E99}"/>
              </a:ext>
            </a:extLst>
          </p:cNvPr>
          <p:cNvSpPr txBox="1"/>
          <p:nvPr/>
        </p:nvSpPr>
        <p:spPr>
          <a:xfrm>
            <a:off x="884764" y="1644836"/>
            <a:ext cx="4764977"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Bâtiment de l'Académie des beaux-arts.</a:t>
            </a:r>
          </a:p>
        </p:txBody>
      </p:sp>
    </p:spTree>
    <p:extLst>
      <p:ext uri="{BB962C8B-B14F-4D97-AF65-F5344CB8AC3E}">
        <p14:creationId xmlns:p14="http://schemas.microsoft.com/office/powerpoint/2010/main" val="1413124922"/>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norama, ciel, plein air, bâtiment&#10;&#10;Description générée automatiquement">
            <a:extLst>
              <a:ext uri="{FF2B5EF4-FFF2-40B4-BE49-F238E27FC236}">
                <a16:creationId xmlns:a16="http://schemas.microsoft.com/office/drawing/2014/main" id="{D20EA045-6E78-DE31-91F9-669E974840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000" y="1982451"/>
            <a:ext cx="11556000" cy="270239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7B032669-B9A5-5C1D-0763-2B8F00D7C8B4}"/>
              </a:ext>
            </a:extLst>
          </p:cNvPr>
          <p:cNvSpPr txBox="1"/>
          <p:nvPr/>
        </p:nvSpPr>
        <p:spPr>
          <a:xfrm>
            <a:off x="5152578" y="2523319"/>
            <a:ext cx="882188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Place du Palais.</a:t>
            </a:r>
          </a:p>
        </p:txBody>
      </p:sp>
    </p:spTree>
    <p:extLst>
      <p:ext uri="{BB962C8B-B14F-4D97-AF65-F5344CB8AC3E}">
        <p14:creationId xmlns:p14="http://schemas.microsoft.com/office/powerpoint/2010/main" val="232019231"/>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eau&#10;&#10;Description générée automatiquement">
            <a:extLst>
              <a:ext uri="{FF2B5EF4-FFF2-40B4-BE49-F238E27FC236}">
                <a16:creationId xmlns:a16="http://schemas.microsoft.com/office/drawing/2014/main" id="{9C460EB2-E70A-195E-0167-78437BDFA9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030" y="2995449"/>
            <a:ext cx="5488290" cy="363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DB6A7A4-D3A5-D5B5-C85F-10071E9572C9}"/>
              </a:ext>
            </a:extLst>
          </p:cNvPr>
          <p:cNvSpPr txBox="1"/>
          <p:nvPr/>
        </p:nvSpPr>
        <p:spPr>
          <a:xfrm>
            <a:off x="1832144" y="317793"/>
            <a:ext cx="565265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a:t>
            </a:r>
            <a:r>
              <a:rPr lang="fr-FR" sz="2400" b="1" dirty="0" err="1">
                <a:solidFill>
                  <a:srgbClr val="FFFF00"/>
                </a:solidFill>
              </a:rPr>
              <a:t>Kunstkamera</a:t>
            </a:r>
            <a:r>
              <a:rPr lang="fr-FR" sz="2400" b="1" dirty="0">
                <a:solidFill>
                  <a:srgbClr val="FFFF00"/>
                </a:solidFill>
              </a:rPr>
              <a:t>.</a:t>
            </a:r>
          </a:p>
        </p:txBody>
      </p:sp>
      <p:pic>
        <p:nvPicPr>
          <p:cNvPr id="6" name="Image 5" descr="Une image contenant bâtiment, plein air, colonne, architecture&#10;&#10;Description générée automatiquement">
            <a:extLst>
              <a:ext uri="{FF2B5EF4-FFF2-40B4-BE49-F238E27FC236}">
                <a16:creationId xmlns:a16="http://schemas.microsoft.com/office/drawing/2014/main" id="{82A6FCB7-88A5-B718-43A4-B5B54D57889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08970" y="317793"/>
            <a:ext cx="5004000" cy="3753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18841C59-2660-6884-FF55-618F1A45CC06}"/>
              </a:ext>
            </a:extLst>
          </p:cNvPr>
          <p:cNvSpPr txBox="1"/>
          <p:nvPr/>
        </p:nvSpPr>
        <p:spPr>
          <a:xfrm>
            <a:off x="7545330" y="1842656"/>
            <a:ext cx="492627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cathédrale Saint-Isaac.</a:t>
            </a:r>
          </a:p>
        </p:txBody>
      </p:sp>
    </p:spTree>
    <p:extLst>
      <p:ext uri="{BB962C8B-B14F-4D97-AF65-F5344CB8AC3E}">
        <p14:creationId xmlns:p14="http://schemas.microsoft.com/office/powerpoint/2010/main" val="1119903231"/>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château&#10;&#10;Description générée automatiquement">
            <a:extLst>
              <a:ext uri="{FF2B5EF4-FFF2-40B4-BE49-F238E27FC236}">
                <a16:creationId xmlns:a16="http://schemas.microsoft.com/office/drawing/2014/main" id="{C5B1F10F-1741-A014-3388-473EE718E4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0838" y="409967"/>
            <a:ext cx="4860000" cy="355387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21BD158-063A-3E9D-8A4E-46731EFD71DA}"/>
              </a:ext>
            </a:extLst>
          </p:cNvPr>
          <p:cNvSpPr txBox="1"/>
          <p:nvPr/>
        </p:nvSpPr>
        <p:spPr>
          <a:xfrm>
            <a:off x="671110" y="1736116"/>
            <a:ext cx="48600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palais de Gatchina, vue nord.</a:t>
            </a:r>
          </a:p>
        </p:txBody>
      </p:sp>
      <p:pic>
        <p:nvPicPr>
          <p:cNvPr id="6" name="Image 5" descr="Une image contenant plein air, ciel, nuage, route&#10;&#10;Description générée automatiquement">
            <a:extLst>
              <a:ext uri="{FF2B5EF4-FFF2-40B4-BE49-F238E27FC236}">
                <a16:creationId xmlns:a16="http://schemas.microsoft.com/office/drawing/2014/main" id="{DE70121F-AC59-9643-40FD-6C54680A3A5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15724" y="2935014"/>
            <a:ext cx="6000000" cy="36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C16FDF7-41A9-EF74-79B6-5936EE1679AF}"/>
              </a:ext>
            </a:extLst>
          </p:cNvPr>
          <p:cNvSpPr txBox="1"/>
          <p:nvPr/>
        </p:nvSpPr>
        <p:spPr>
          <a:xfrm>
            <a:off x="7338890" y="2489602"/>
            <a:ext cx="6284614" cy="461665"/>
          </a:xfrm>
          <a:prstGeom prst="rect">
            <a:avLst/>
          </a:prstGeom>
          <a:noFill/>
        </p:spPr>
        <p:txBody>
          <a:bodyPr wrap="square" rtlCol="0">
            <a:spAutoFit/>
          </a:bodyPr>
          <a:lstStyle/>
          <a:p>
            <a:r>
              <a:rPr lang="fr-FR" sz="2400" b="1">
                <a:solidFill>
                  <a:srgbClr val="FFFF00"/>
                </a:solidFill>
              </a:rPr>
              <a:t>Palais de Gatchina.</a:t>
            </a:r>
            <a:endParaRPr lang="fr-FR" sz="2400" b="1" dirty="0">
              <a:solidFill>
                <a:srgbClr val="FFFF00"/>
              </a:solidFill>
            </a:endParaRPr>
          </a:p>
        </p:txBody>
      </p:sp>
    </p:spTree>
    <p:extLst>
      <p:ext uri="{BB962C8B-B14F-4D97-AF65-F5344CB8AC3E}">
        <p14:creationId xmlns:p14="http://schemas.microsoft.com/office/powerpoint/2010/main" val="3983758501"/>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habits, personne, personnes&#10;&#10;Description générée automatiquement">
            <a:extLst>
              <a:ext uri="{FF2B5EF4-FFF2-40B4-BE49-F238E27FC236}">
                <a16:creationId xmlns:a16="http://schemas.microsoft.com/office/drawing/2014/main" id="{35EDFC60-F4F4-C05B-4B5E-DE1DC67BD66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709104" y="2732690"/>
            <a:ext cx="4992000" cy="374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80BFF3C-4E8C-9B9E-9D8A-204632A0CCFE}"/>
              </a:ext>
            </a:extLst>
          </p:cNvPr>
          <p:cNvSpPr txBox="1"/>
          <p:nvPr/>
        </p:nvSpPr>
        <p:spPr>
          <a:xfrm>
            <a:off x="7725939" y="-314298"/>
            <a:ext cx="3740727"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Une salle parmi les milliers de l'Ermitage.</a:t>
            </a:r>
          </a:p>
        </p:txBody>
      </p:sp>
      <p:pic>
        <p:nvPicPr>
          <p:cNvPr id="6" name="Image 5" descr="Une image contenant plein air, bâtiment, ciel, ville&#10;&#10;Description générée automatiquement">
            <a:extLst>
              <a:ext uri="{FF2B5EF4-FFF2-40B4-BE49-F238E27FC236}">
                <a16:creationId xmlns:a16="http://schemas.microsoft.com/office/drawing/2014/main" id="{01542579-E1CD-E2FB-240C-3AA30D73065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0896" y="399394"/>
            <a:ext cx="5264724" cy="34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AD768FD2-D830-5225-A975-0BDE9A1AC7D3}"/>
              </a:ext>
            </a:extLst>
          </p:cNvPr>
          <p:cNvSpPr txBox="1"/>
          <p:nvPr/>
        </p:nvSpPr>
        <p:spPr>
          <a:xfrm>
            <a:off x="27668" y="1762882"/>
            <a:ext cx="640871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théâtre Alexandra sur la place Ostrovski.</a:t>
            </a:r>
          </a:p>
        </p:txBody>
      </p:sp>
    </p:spTree>
    <p:extLst>
      <p:ext uri="{BB962C8B-B14F-4D97-AF65-F5344CB8AC3E}">
        <p14:creationId xmlns:p14="http://schemas.microsoft.com/office/powerpoint/2010/main" val="1120078403"/>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bâtiment&#10;&#10;Description générée automatiquement">
            <a:extLst>
              <a:ext uri="{FF2B5EF4-FFF2-40B4-BE49-F238E27FC236}">
                <a16:creationId xmlns:a16="http://schemas.microsoft.com/office/drawing/2014/main" id="{E41013CE-CB62-1D1C-2134-367AB3565E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17363" y="2847982"/>
            <a:ext cx="5004000" cy="3753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336198A-81A9-DD55-8AD4-0584C690E702}"/>
              </a:ext>
            </a:extLst>
          </p:cNvPr>
          <p:cNvSpPr txBox="1"/>
          <p:nvPr/>
        </p:nvSpPr>
        <p:spPr>
          <a:xfrm>
            <a:off x="6541287" y="170326"/>
            <a:ext cx="644672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Cathédrale Saint-Nicolas-des-Marins.</a:t>
            </a:r>
          </a:p>
        </p:txBody>
      </p:sp>
      <p:pic>
        <p:nvPicPr>
          <p:cNvPr id="6" name="Image 5" descr="Une image contenant plein air, ciel, rue, Usage mixte&#10;&#10;Description générée automatiquement">
            <a:extLst>
              <a:ext uri="{FF2B5EF4-FFF2-40B4-BE49-F238E27FC236}">
                <a16:creationId xmlns:a16="http://schemas.microsoft.com/office/drawing/2014/main" id="{9F8E3FBE-D829-7350-8F05-88A1E22743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8714" y="243898"/>
            <a:ext cx="5292000" cy="350595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5F6755B-BB04-1EF2-F05C-CEAEAAE72E17}"/>
              </a:ext>
            </a:extLst>
          </p:cNvPr>
          <p:cNvSpPr txBox="1"/>
          <p:nvPr/>
        </p:nvSpPr>
        <p:spPr>
          <a:xfrm>
            <a:off x="1642422" y="1509154"/>
            <a:ext cx="775382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Immeuble Singer.</a:t>
            </a:r>
          </a:p>
        </p:txBody>
      </p:sp>
    </p:spTree>
    <p:extLst>
      <p:ext uri="{BB962C8B-B14F-4D97-AF65-F5344CB8AC3E}">
        <p14:creationId xmlns:p14="http://schemas.microsoft.com/office/powerpoint/2010/main" val="1788451034"/>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arbre, ciel&#10;&#10;Description générée automatiquement">
            <a:extLst>
              <a:ext uri="{FF2B5EF4-FFF2-40B4-BE49-F238E27FC236}">
                <a16:creationId xmlns:a16="http://schemas.microsoft.com/office/drawing/2014/main" id="{4F185D6E-A2CC-9CE9-C240-37C9B4781D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147" y="1067793"/>
            <a:ext cx="7440000" cy="5580000"/>
          </a:xfrm>
          <a:prstGeom prst="rect">
            <a:avLst/>
          </a:prstGeom>
          <a:effectLst>
            <a:softEdge rad="635000"/>
          </a:effectLst>
        </p:spPr>
      </p:pic>
      <p:sp>
        <p:nvSpPr>
          <p:cNvPr id="4" name="ZoneTexte 3">
            <a:extLst>
              <a:ext uri="{FF2B5EF4-FFF2-40B4-BE49-F238E27FC236}">
                <a16:creationId xmlns:a16="http://schemas.microsoft.com/office/drawing/2014/main" id="{792EADA5-7653-68F5-4F55-BF21BA5A90AF}"/>
              </a:ext>
            </a:extLst>
          </p:cNvPr>
          <p:cNvSpPr txBox="1"/>
          <p:nvPr/>
        </p:nvSpPr>
        <p:spPr>
          <a:xfrm>
            <a:off x="147147" y="3970137"/>
            <a:ext cx="858705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Parterres de fleurs sur une place de Saint-Pétersbourg</a:t>
            </a:r>
          </a:p>
        </p:txBody>
      </p:sp>
      <p:sp>
        <p:nvSpPr>
          <p:cNvPr id="5" name="ZoneTexte 4">
            <a:extLst>
              <a:ext uri="{FF2B5EF4-FFF2-40B4-BE49-F238E27FC236}">
                <a16:creationId xmlns:a16="http://schemas.microsoft.com/office/drawing/2014/main" id="{1419D3C3-B475-6CF7-3EA6-C4605575E962}"/>
              </a:ext>
            </a:extLst>
          </p:cNvPr>
          <p:cNvSpPr txBox="1"/>
          <p:nvPr/>
        </p:nvSpPr>
        <p:spPr>
          <a:xfrm>
            <a:off x="540623" y="210207"/>
            <a:ext cx="6827129" cy="1077218"/>
          </a:xfrm>
          <a:prstGeom prst="rect">
            <a:avLst/>
          </a:prstGeom>
          <a:noFill/>
        </p:spPr>
        <p:txBody>
          <a:bodyPr wrap="square" rtlCol="0">
            <a:spAutoFit/>
          </a:bodyPr>
          <a:lstStyle/>
          <a:p>
            <a:r>
              <a:rPr lang="fr-FR" sz="3200" b="1" dirty="0">
                <a:solidFill>
                  <a:srgbClr val="FFFF00"/>
                </a:solidFill>
              </a:rPr>
              <a:t>Lorient Vous A présenté La Ville De Saint   Pétersbourg – Russie – N°2</a:t>
            </a:r>
          </a:p>
        </p:txBody>
      </p:sp>
      <p:sp>
        <p:nvSpPr>
          <p:cNvPr id="6" name="ZoneTexte 5">
            <a:extLst>
              <a:ext uri="{FF2B5EF4-FFF2-40B4-BE49-F238E27FC236}">
                <a16:creationId xmlns:a16="http://schemas.microsoft.com/office/drawing/2014/main" id="{D0BDF09E-3E0F-2B1B-624C-E02D62D6124F}"/>
              </a:ext>
            </a:extLst>
          </p:cNvPr>
          <p:cNvSpPr txBox="1"/>
          <p:nvPr/>
        </p:nvSpPr>
        <p:spPr>
          <a:xfrm>
            <a:off x="7178566" y="1606402"/>
            <a:ext cx="5150068" cy="1077218"/>
          </a:xfrm>
          <a:prstGeom prst="rect">
            <a:avLst/>
          </a:prstGeom>
          <a:noFill/>
        </p:spPr>
        <p:txBody>
          <a:bodyPr wrap="square" rtlCol="0">
            <a:spAutoFit/>
          </a:bodyPr>
          <a:lstStyle/>
          <a:p>
            <a:r>
              <a:rPr lang="fr-FR" sz="3200" b="1" dirty="0">
                <a:solidFill>
                  <a:srgbClr val="FFFF00"/>
                </a:solidFill>
              </a:rPr>
              <a:t>Les Images Et Le Son Du Net</a:t>
            </a:r>
          </a:p>
        </p:txBody>
      </p:sp>
      <p:sp>
        <p:nvSpPr>
          <p:cNvPr id="8" name="ZoneTexte 7">
            <a:extLst>
              <a:ext uri="{FF2B5EF4-FFF2-40B4-BE49-F238E27FC236}">
                <a16:creationId xmlns:a16="http://schemas.microsoft.com/office/drawing/2014/main" id="{330D7DD6-9FFA-24A6-4794-A2C5FD4C6B15}"/>
              </a:ext>
            </a:extLst>
          </p:cNvPr>
          <p:cNvSpPr txBox="1"/>
          <p:nvPr/>
        </p:nvSpPr>
        <p:spPr>
          <a:xfrm>
            <a:off x="7197668" y="3010626"/>
            <a:ext cx="4352008" cy="584775"/>
          </a:xfrm>
          <a:prstGeom prst="rect">
            <a:avLst/>
          </a:prstGeom>
          <a:noFill/>
        </p:spPr>
        <p:txBody>
          <a:bodyPr wrap="square" rtlCol="0">
            <a:spAutoFit/>
          </a:bodyPr>
          <a:lstStyle/>
          <a:p>
            <a:r>
              <a:rPr lang="fr-FR" sz="3200" b="1" dirty="0">
                <a:solidFill>
                  <a:srgbClr val="FFFF00"/>
                </a:solidFill>
              </a:rPr>
              <a:t>Merci De Votre Visite </a:t>
            </a:r>
          </a:p>
        </p:txBody>
      </p:sp>
      <p:sp>
        <p:nvSpPr>
          <p:cNvPr id="9" name="ZoneTexte 8">
            <a:extLst>
              <a:ext uri="{FF2B5EF4-FFF2-40B4-BE49-F238E27FC236}">
                <a16:creationId xmlns:a16="http://schemas.microsoft.com/office/drawing/2014/main" id="{BD2FF254-3903-EDCD-3EF5-70FB948C392C}"/>
              </a:ext>
            </a:extLst>
          </p:cNvPr>
          <p:cNvSpPr txBox="1"/>
          <p:nvPr/>
        </p:nvSpPr>
        <p:spPr>
          <a:xfrm>
            <a:off x="8612510" y="3954944"/>
            <a:ext cx="3969328"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696572619"/>
      </p:ext>
    </p:extLst>
  </p:cSld>
  <p:clrMapOvr>
    <a:masterClrMapping/>
  </p:clrMapOvr>
  <mc:AlternateContent xmlns:mc="http://schemas.openxmlformats.org/markup-compatibility/2006" xmlns:p14="http://schemas.microsoft.com/office/powerpoint/2010/main">
    <mc:Choice Requires="p14">
      <p:transition spd="slow" p14:dur="5000" advClick="0" advTm="8000">
        <p14:prism isContent="1"/>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99</TotalTime>
  <Words>367</Words>
  <Application>Microsoft Office PowerPoint</Application>
  <PresentationFormat>Grand écran</PresentationFormat>
  <Paragraphs>213</Paragraphs>
  <Slides>23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2024-08-10T07:52:34Z</dcterms:created>
  <dcterms:modified xsi:type="dcterms:W3CDTF">2024-08-10T09:38:42Z</dcterms:modified>
</cp:coreProperties>
</file>