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62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1" r:id="rId18"/>
    <p:sldId id="260" r:id="rId19"/>
    <p:sldId id="259" r:id="rId20"/>
    <p:sldId id="258" r:id="rId21"/>
    <p:sldId id="257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58" autoAdjust="0"/>
    <p:restoredTop sz="94737" autoAdjust="0"/>
  </p:normalViewPr>
  <p:slideViewPr>
    <p:cSldViewPr snapToGrid="0">
      <p:cViewPr varScale="1">
        <p:scale>
          <a:sx n="78" d="100"/>
          <a:sy n="78" d="100"/>
        </p:scale>
        <p:origin x="17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8C335-B577-464D-8C6E-AEAB1A75806E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053E69-0C81-4A72-A4DB-6956271103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54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053E69-0C81-4A72-A4DB-6956271103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07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8DFB75-B817-DBDD-AE96-921AAE578F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ACE4763-793C-383D-4089-DB8116F7A8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6AD068-FB5B-BBDA-612E-A216B6BF0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104B6A-0AD8-EA0E-C8F0-E7428FA04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C2EF0-DB36-2E71-C92D-5B17DFAA3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2324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637451-147E-786B-4611-D532B13DC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F8BBCC-B7FA-A345-6CF5-1B66A308B3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02A7C9-F738-65CC-B685-5B9F710F4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20D657-E07F-A5E0-FF6E-3568F9E1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F5D3AF-589B-E089-8F3F-21F7BCC3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3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3283C9-67AB-C157-0560-14DD154AE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649127-7D69-0061-7D6A-B07C6226B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3D6D38-63E1-1231-F935-7B6F139FD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DBB840-E374-D340-3C71-EA8FD60DD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7EBA66-FF4E-DD0B-0471-6480CB997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30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51DC4E-A7CF-F672-A869-B5CCF2A55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48C971-8188-F9F0-3A3B-8F3CAD00E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7E6D3C6-D093-B190-2D92-A29D454EA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7B7CA5-A81D-75DD-4625-4E27764B9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B56EE4-FE98-FE9B-162F-ABE944BCA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8FCD423-051E-F774-CE38-3D6E4AD4A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747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4642A4-0DBD-F46C-6C27-47808EC7C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1EAEDE5-3238-FE74-DD85-1B0B669549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0AB7DA-5D74-F9A8-02A6-D83E34AE15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18F0A95-0FD6-F5F7-405E-0785A915D3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EF083F2-46BA-678A-3F01-1B64B6C2E2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7536B90-7363-783F-8B25-AC49FC5B3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4E6E5C8-0109-F611-C4BB-1D0EB2D27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A1EFC8F-2FAE-3492-2AF2-4F1E3A464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10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DCD555-A431-5004-385B-05B5A73F2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2810361-C9BB-7DB6-E822-C8E8E0764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6521E9D-9D33-6567-3497-4B675DDC1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F196C0-652C-C05E-C3F7-9BA20F612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759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C5B9D8-B415-C389-6BBD-8CDA1FC36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8AF92D3-122C-7A22-5954-ED366F4E0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16A1208-92F1-49E7-1A6B-AF2012A3B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8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A0EDE3-5EFA-3792-0339-14E547BD2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274862-2EA1-20AB-9523-98359EC0C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A6294B-A673-2151-8361-0A379E5619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5FC6C0-27A9-4B12-A951-963DB9821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2056A6-F74A-2A32-748D-FBC98216C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9E71C2E-7B0B-D00A-9A25-038300C5D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644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FB2CC-673C-D4FB-E843-2EDD05E13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827EAE7-AF69-B794-8A84-D8FE884AB8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8CAE74-E96D-137B-FA5D-9901EEB39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CDCD86-6648-EB6D-B9BE-BC3D0BEB6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96907E-8CD7-0116-6D04-598F48951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3EA335-0AEA-8D30-BB7F-D9696532D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9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D1EA26-687A-79EB-84FC-E75FF6670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6677AED-A4BA-B27D-17B2-E381F6AE0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FBF4D6-3342-8E36-18D7-6D31BE0AE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F43507-A92E-81EE-7C64-C4C48F72F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959A99-87E8-10B1-3445-D7CC5A037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918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4C9FB10-8347-50E3-37DE-318AE57669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69C6016-69D4-A9D0-1F6B-CE900486D8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68A6AE-97C7-7EBF-E385-BEB06ECD4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E2262E-E8F8-DAD3-7958-DCB064BD8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FC15DD-07B9-7E3A-E83E-FC5C3CF6B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3EA5CD1-A363-8889-CF91-2C50A7B8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024EF2F-FF92-DBD0-162D-3592776AEA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29C7A1-F2DD-1166-499F-77EAE8FFF6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684005-119D-4D28-9E23-1A5DB2FC60F2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34DF2F-B8B7-1AEB-8FFF-BDA475EA81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3D1A87-8907-8EF4-90E8-C9E2B7C0DA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A7383C-A845-4D18-B4BF-728D270DB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795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BEE4CA5E-413B-532B-7030-7133881AE7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00" y="1029980"/>
            <a:ext cx="10980000" cy="47980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C8E817-D915-244F-9ABC-31E1004CD9F6}"/>
              </a:ext>
            </a:extLst>
          </p:cNvPr>
          <p:cNvSpPr txBox="1"/>
          <p:nvPr/>
        </p:nvSpPr>
        <p:spPr>
          <a:xfrm>
            <a:off x="3433180" y="5828020"/>
            <a:ext cx="101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St-Aulaye 24 Façade de l'Hôtel de ville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3556EA8-3E33-8EA5-B4D3-7EF1E4817F15}"/>
              </a:ext>
            </a:extLst>
          </p:cNvPr>
          <p:cNvSpPr txBox="1"/>
          <p:nvPr/>
        </p:nvSpPr>
        <p:spPr>
          <a:xfrm>
            <a:off x="3181141" y="799147"/>
            <a:ext cx="891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– </a:t>
            </a:r>
            <a:r>
              <a:rPr lang="fr-FR" sz="2400" b="1" dirty="0" err="1">
                <a:solidFill>
                  <a:srgbClr val="FFFF00"/>
                </a:solidFill>
              </a:rPr>
              <a:t>Aulaye</a:t>
            </a:r>
            <a:r>
              <a:rPr lang="fr-FR" sz="2400" b="1" dirty="0">
                <a:solidFill>
                  <a:srgbClr val="FFFF00"/>
                </a:solidFill>
              </a:rPr>
              <a:t> – Puymangou - Dordogne</a:t>
            </a:r>
          </a:p>
        </p:txBody>
      </p:sp>
    </p:spTree>
    <p:extLst>
      <p:ext uri="{BB962C8B-B14F-4D97-AF65-F5344CB8AC3E}">
        <p14:creationId xmlns:p14="http://schemas.microsoft.com/office/powerpoint/2010/main" val="152531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  <p:sndAc>
          <p:stSnd loop="1">
            <p:snd r:embed="rId2" name="Ma Dordogne.wav"/>
          </p:stSnd>
        </p:sndAc>
      </p:transition>
    </mc:Choice>
    <mc:Fallback>
      <p:transition spd="slow" advClick="0" advTm="8000">
        <p:fade/>
        <p:sndAc>
          <p:stSnd loop="1">
            <p:snd r:embed="rId2" name="Ma Dordog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E58545-AED5-C44A-FD64-47FEEE2D0CD8}"/>
              </a:ext>
            </a:extLst>
          </p:cNvPr>
          <p:cNvSpPr/>
          <p:nvPr/>
        </p:nvSpPr>
        <p:spPr>
          <a:xfrm>
            <a:off x="0" y="0"/>
            <a:ext cx="12192000" cy="67553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Saint </a:t>
            </a:r>
            <a:r>
              <a:rPr lang="fr-FR" sz="5400" b="1" dirty="0" err="1">
                <a:solidFill>
                  <a:srgbClr val="FFFF00"/>
                </a:solidFill>
              </a:rPr>
              <a:t>Aulaye</a:t>
            </a:r>
            <a:r>
              <a:rPr lang="fr-FR" sz="5400" b="1" dirty="0">
                <a:solidFill>
                  <a:srgbClr val="FFFF00"/>
                </a:solidFill>
              </a:rPr>
              <a:t>-Puymangou est une commune française située dans le département de la Dordogne, en région Nouvelle-Aquitaine. Elle a été créée le 1er janvier 2016 sous le statut de commune nouvelle et regroupe les anciennes communes de Puymangou et de Saint-Aulaye.</a:t>
            </a:r>
          </a:p>
        </p:txBody>
      </p:sp>
    </p:spTree>
    <p:extLst>
      <p:ext uri="{BB962C8B-B14F-4D97-AF65-F5344CB8AC3E}">
        <p14:creationId xmlns:p14="http://schemas.microsoft.com/office/powerpoint/2010/main" val="212266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arrage&#10;&#10;Description générée automatiquement">
            <a:extLst>
              <a:ext uri="{FF2B5EF4-FFF2-40B4-BE49-F238E27FC236}">
                <a16:creationId xmlns:a16="http://schemas.microsoft.com/office/drawing/2014/main" id="{A729EE91-6A64-5719-E641-C95363356D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21344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1B2606-7BAC-FA9C-D26A-6B8B4786F13D}"/>
              </a:ext>
            </a:extLst>
          </p:cNvPr>
          <p:cNvSpPr txBox="1"/>
          <p:nvPr/>
        </p:nvSpPr>
        <p:spPr>
          <a:xfrm>
            <a:off x="2999586" y="4059000"/>
            <a:ext cx="85364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Dronne à Saint-Aulaye au pont de la RD 38.</a:t>
            </a:r>
          </a:p>
        </p:txBody>
      </p:sp>
    </p:spTree>
    <p:extLst>
      <p:ext uri="{BB962C8B-B14F-4D97-AF65-F5344CB8AC3E}">
        <p14:creationId xmlns:p14="http://schemas.microsoft.com/office/powerpoint/2010/main" val="233673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2963B522-6CEA-3ADE-C08F-FE37CA5AAE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68166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D1C31D-E4CA-9BDC-20ED-F1D9445AC273}"/>
              </a:ext>
            </a:extLst>
          </p:cNvPr>
          <p:cNvSpPr txBox="1"/>
          <p:nvPr/>
        </p:nvSpPr>
        <p:spPr>
          <a:xfrm>
            <a:off x="2213264" y="5727899"/>
            <a:ext cx="840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>
                <a:solidFill>
                  <a:srgbClr val="FFFF00"/>
                </a:solidFill>
              </a:rPr>
              <a:t>Rizonne</a:t>
            </a:r>
            <a:r>
              <a:rPr lang="fr-FR" sz="2400" b="1" dirty="0">
                <a:solidFill>
                  <a:srgbClr val="FFFF00"/>
                </a:solidFill>
              </a:rPr>
              <a:t> au pont de la RD 5, en limite de Saint-Aulaye à gauche et Saint-Privat-des-Prés.</a:t>
            </a:r>
          </a:p>
        </p:txBody>
      </p:sp>
    </p:spTree>
    <p:extLst>
      <p:ext uri="{BB962C8B-B14F-4D97-AF65-F5344CB8AC3E}">
        <p14:creationId xmlns:p14="http://schemas.microsoft.com/office/powerpoint/2010/main" val="3970341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arbre, habits&#10;&#10;Description générée automatiquement">
            <a:extLst>
              <a:ext uri="{FF2B5EF4-FFF2-40B4-BE49-F238E27FC236}">
                <a16:creationId xmlns:a16="http://schemas.microsoft.com/office/drawing/2014/main" id="{22547065-D483-E541-88E0-D9397C5B4C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212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985F21-EF42-59AE-FF8E-C9A977E2211B}"/>
              </a:ext>
            </a:extLst>
          </p:cNvPr>
          <p:cNvSpPr txBox="1"/>
          <p:nvPr/>
        </p:nvSpPr>
        <p:spPr>
          <a:xfrm>
            <a:off x="2889509" y="4076711"/>
            <a:ext cx="815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pont médiéval de Saint-Aulaye sur la </a:t>
            </a:r>
            <a:r>
              <a:rPr lang="fr-FR" sz="2400" b="1" dirty="0" err="1">
                <a:solidFill>
                  <a:srgbClr val="FFFF00"/>
                </a:solidFill>
              </a:rPr>
              <a:t>Rizonne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6675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arbre, signalisation&#10;&#10;Description générée automatiquement">
            <a:extLst>
              <a:ext uri="{FF2B5EF4-FFF2-40B4-BE49-F238E27FC236}">
                <a16:creationId xmlns:a16="http://schemas.microsoft.com/office/drawing/2014/main" id="{64424CA2-2C8F-6726-330F-4EA1FF99F9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6965" y="194917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C0F3B1-D9B1-C474-51E0-6E5202E3D835}"/>
              </a:ext>
            </a:extLst>
          </p:cNvPr>
          <p:cNvSpPr txBox="1"/>
          <p:nvPr/>
        </p:nvSpPr>
        <p:spPr>
          <a:xfrm>
            <a:off x="2668075" y="4067622"/>
            <a:ext cx="87882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Panneau de jumelage de Saint </a:t>
            </a:r>
            <a:r>
              <a:rPr lang="fr-FR" sz="2400" b="1" dirty="0" err="1">
                <a:solidFill>
                  <a:srgbClr val="FFFF00"/>
                </a:solidFill>
              </a:rPr>
              <a:t>Aulaye</a:t>
            </a:r>
            <a:r>
              <a:rPr lang="fr-FR" sz="2400" b="1" dirty="0">
                <a:solidFill>
                  <a:srgbClr val="FFFF00"/>
                </a:solidFill>
              </a:rPr>
              <a:t>-Puymangou.</a:t>
            </a:r>
          </a:p>
        </p:txBody>
      </p:sp>
    </p:spTree>
    <p:extLst>
      <p:ext uri="{BB962C8B-B14F-4D97-AF65-F5344CB8AC3E}">
        <p14:creationId xmlns:p14="http://schemas.microsoft.com/office/powerpoint/2010/main" val="3403410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5FAA7E08-0422-A989-2F7B-A688E1F6E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094" y="189000"/>
            <a:ext cx="485848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AE067E-DEBE-9B4C-7A7F-68F7F86AE72B}"/>
              </a:ext>
            </a:extLst>
          </p:cNvPr>
          <p:cNvSpPr txBox="1"/>
          <p:nvPr/>
        </p:nvSpPr>
        <p:spPr>
          <a:xfrm>
            <a:off x="188543" y="1372436"/>
            <a:ext cx="33354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Tour sur les remparts.</a:t>
            </a:r>
          </a:p>
        </p:txBody>
      </p:sp>
    </p:spTree>
    <p:extLst>
      <p:ext uri="{BB962C8B-B14F-4D97-AF65-F5344CB8AC3E}">
        <p14:creationId xmlns:p14="http://schemas.microsoft.com/office/powerpoint/2010/main" val="2237178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e&#10;&#10;Description générée automatiquement">
            <a:extLst>
              <a:ext uri="{FF2B5EF4-FFF2-40B4-BE49-F238E27FC236}">
                <a16:creationId xmlns:a16="http://schemas.microsoft.com/office/drawing/2014/main" id="{23F21A95-3A45-BD06-CA3E-9AC2EBF007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2347" y="279000"/>
            <a:ext cx="8367305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7A326D-9C13-25B6-D8F7-03AF1C1049CA}"/>
              </a:ext>
            </a:extLst>
          </p:cNvPr>
          <p:cNvSpPr txBox="1"/>
          <p:nvPr/>
        </p:nvSpPr>
        <p:spPr>
          <a:xfrm>
            <a:off x="3726662" y="-1833338"/>
            <a:ext cx="57981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Sainte-Eulalie : façade.</a:t>
            </a:r>
          </a:p>
        </p:txBody>
      </p:sp>
    </p:spTree>
    <p:extLst>
      <p:ext uri="{BB962C8B-B14F-4D97-AF65-F5344CB8AC3E}">
        <p14:creationId xmlns:p14="http://schemas.microsoft.com/office/powerpoint/2010/main" val="413845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2CDCF9FA-95D6-02F7-5CEC-16C5045F4E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4540" y="279000"/>
            <a:ext cx="962292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6E1F9C-E8AA-54AA-2488-8A0018F6D36A}"/>
              </a:ext>
            </a:extLst>
          </p:cNvPr>
          <p:cNvSpPr txBox="1"/>
          <p:nvPr/>
        </p:nvSpPr>
        <p:spPr>
          <a:xfrm>
            <a:off x="3392912" y="3994128"/>
            <a:ext cx="85205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Sainte-Eulalie et le cimetière.</a:t>
            </a:r>
          </a:p>
        </p:txBody>
      </p:sp>
    </p:spTree>
    <p:extLst>
      <p:ext uri="{BB962C8B-B14F-4D97-AF65-F5344CB8AC3E}">
        <p14:creationId xmlns:p14="http://schemas.microsoft.com/office/powerpoint/2010/main" val="3965949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grave, cimetière&#10;&#10;Description générée automatiquement">
            <a:extLst>
              <a:ext uri="{FF2B5EF4-FFF2-40B4-BE49-F238E27FC236}">
                <a16:creationId xmlns:a16="http://schemas.microsoft.com/office/drawing/2014/main" id="{D7B17A4A-B6EC-313E-D87D-440E0D211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405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C60A5C-3A21-04DC-5DC7-1A65720963AE}"/>
              </a:ext>
            </a:extLst>
          </p:cNvPr>
          <p:cNvSpPr txBox="1"/>
          <p:nvPr/>
        </p:nvSpPr>
        <p:spPr>
          <a:xfrm>
            <a:off x="2787772" y="6328729"/>
            <a:ext cx="7775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Saint-Étienne - entrée par le cimetière.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04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Description générée automatiquement">
            <a:extLst>
              <a:ext uri="{FF2B5EF4-FFF2-40B4-BE49-F238E27FC236}">
                <a16:creationId xmlns:a16="http://schemas.microsoft.com/office/drawing/2014/main" id="{7DF364DA-275F-61DC-FF51-6F88BF91D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839" y="393300"/>
            <a:ext cx="911187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A14311-6EC8-751C-D539-7B5534CE009F}"/>
              </a:ext>
            </a:extLst>
          </p:cNvPr>
          <p:cNvSpPr txBox="1"/>
          <p:nvPr/>
        </p:nvSpPr>
        <p:spPr>
          <a:xfrm>
            <a:off x="3070867" y="4108428"/>
            <a:ext cx="84852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château de Saint-Aulaye : façade nord.</a:t>
            </a:r>
          </a:p>
        </p:txBody>
      </p:sp>
    </p:spTree>
    <p:extLst>
      <p:ext uri="{BB962C8B-B14F-4D97-AF65-F5344CB8AC3E}">
        <p14:creationId xmlns:p14="http://schemas.microsoft.com/office/powerpoint/2010/main" val="69316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ciel&#10;&#10;Description générée automatiquement">
            <a:extLst>
              <a:ext uri="{FF2B5EF4-FFF2-40B4-BE49-F238E27FC236}">
                <a16:creationId xmlns:a16="http://schemas.microsoft.com/office/drawing/2014/main" id="{3D1705C1-AFCF-08BD-B05F-4941C74567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483" y="167154"/>
            <a:ext cx="993103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A9BF24-F989-0669-DCD0-250CBA00D2C6}"/>
              </a:ext>
            </a:extLst>
          </p:cNvPr>
          <p:cNvSpPr txBox="1"/>
          <p:nvPr/>
        </p:nvSpPr>
        <p:spPr>
          <a:xfrm>
            <a:off x="4100053" y="3714121"/>
            <a:ext cx="8229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château de Puymangou.</a:t>
            </a:r>
          </a:p>
        </p:txBody>
      </p:sp>
    </p:spTree>
    <p:extLst>
      <p:ext uri="{BB962C8B-B14F-4D97-AF65-F5344CB8AC3E}">
        <p14:creationId xmlns:p14="http://schemas.microsoft.com/office/powerpoint/2010/main" val="355134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BDBC74A9-AFFD-1C72-F553-E6681D504B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382CAA-7376-812F-973A-3C8955793810}"/>
              </a:ext>
            </a:extLst>
          </p:cNvPr>
          <p:cNvSpPr txBox="1"/>
          <p:nvPr/>
        </p:nvSpPr>
        <p:spPr>
          <a:xfrm>
            <a:off x="4267201" y="3901344"/>
            <a:ext cx="88195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Vieux pont sur la </a:t>
            </a:r>
            <a:r>
              <a:rPr lang="fr-FR" sz="2400" b="1" dirty="0" err="1">
                <a:solidFill>
                  <a:srgbClr val="FFFF00"/>
                </a:solidFill>
              </a:rPr>
              <a:t>Rizonne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027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Description générée automatiquement">
            <a:extLst>
              <a:ext uri="{FF2B5EF4-FFF2-40B4-BE49-F238E27FC236}">
                <a16:creationId xmlns:a16="http://schemas.microsoft.com/office/drawing/2014/main" id="{B2AB7605-D19E-D56F-CD68-AA84C62590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46F419-01B3-ABA7-D21A-6592E22DDE9B}"/>
              </a:ext>
            </a:extLst>
          </p:cNvPr>
          <p:cNvSpPr txBox="1"/>
          <p:nvPr/>
        </p:nvSpPr>
        <p:spPr>
          <a:xfrm>
            <a:off x="4257869" y="3765277"/>
            <a:ext cx="90555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lavoir de Saint-Aulaye.</a:t>
            </a:r>
          </a:p>
        </p:txBody>
      </p:sp>
    </p:spTree>
    <p:extLst>
      <p:ext uri="{BB962C8B-B14F-4D97-AF65-F5344CB8AC3E}">
        <p14:creationId xmlns:p14="http://schemas.microsoft.com/office/powerpoint/2010/main" val="106851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6393CBD7-BDB0-10E0-4E62-2815CDA16E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363909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7BE419-AE2D-3726-F85F-4E3D593F93DF}"/>
              </a:ext>
            </a:extLst>
          </p:cNvPr>
          <p:cNvSpPr txBox="1"/>
          <p:nvPr/>
        </p:nvSpPr>
        <p:spPr>
          <a:xfrm>
            <a:off x="4376057" y="3894988"/>
            <a:ext cx="7716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Vieille maison </a:t>
            </a:r>
            <a:r>
              <a:rPr lang="fr-FR" sz="2400" b="1" dirty="0" err="1">
                <a:solidFill>
                  <a:srgbClr val="FFFF00"/>
                </a:solidFill>
              </a:rPr>
              <a:t>doubleaude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683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herbe&#10;&#10;Description générée automatiquement">
            <a:extLst>
              <a:ext uri="{FF2B5EF4-FFF2-40B4-BE49-F238E27FC236}">
                <a16:creationId xmlns:a16="http://schemas.microsoft.com/office/drawing/2014/main" id="{DAABFA67-1EC4-2B53-41B2-CDDE9E5C49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D7D9E4-9312-155B-A323-D7E180702911}"/>
              </a:ext>
            </a:extLst>
          </p:cNvPr>
          <p:cNvSpPr txBox="1"/>
          <p:nvPr/>
        </p:nvSpPr>
        <p:spPr>
          <a:xfrm>
            <a:off x="3342527" y="4081600"/>
            <a:ext cx="74085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Parcours aventure en bord de Dronne.</a:t>
            </a:r>
          </a:p>
        </p:txBody>
      </p:sp>
    </p:spTree>
    <p:extLst>
      <p:ext uri="{BB962C8B-B14F-4D97-AF65-F5344CB8AC3E}">
        <p14:creationId xmlns:p14="http://schemas.microsoft.com/office/powerpoint/2010/main" val="35674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Description générée automatiquement">
            <a:extLst>
              <a:ext uri="{FF2B5EF4-FFF2-40B4-BE49-F238E27FC236}">
                <a16:creationId xmlns:a16="http://schemas.microsoft.com/office/drawing/2014/main" id="{1C50E552-8E57-DD56-9F33-A647E078D7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813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B974E9-544E-3CC8-B044-F3FEC743B152}"/>
              </a:ext>
            </a:extLst>
          </p:cNvPr>
          <p:cNvSpPr txBox="1"/>
          <p:nvPr/>
        </p:nvSpPr>
        <p:spPr>
          <a:xfrm>
            <a:off x="3120362" y="4394948"/>
            <a:ext cx="80135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de Puymangou, Dordogne, France</a:t>
            </a:r>
          </a:p>
        </p:txBody>
      </p:sp>
    </p:spTree>
    <p:extLst>
      <p:ext uri="{BB962C8B-B14F-4D97-AF65-F5344CB8AC3E}">
        <p14:creationId xmlns:p14="http://schemas.microsoft.com/office/powerpoint/2010/main" val="1460821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Lopin de terre&#10;&#10;Description générée automatiquement">
            <a:extLst>
              <a:ext uri="{FF2B5EF4-FFF2-40B4-BE49-F238E27FC236}">
                <a16:creationId xmlns:a16="http://schemas.microsoft.com/office/drawing/2014/main" id="{EF964175-A5EF-73F2-3C81-5CD6EE3DF5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86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83526B-A442-F4FB-8D31-631FDA647E3C}"/>
              </a:ext>
            </a:extLst>
          </p:cNvPr>
          <p:cNvSpPr txBox="1"/>
          <p:nvPr/>
        </p:nvSpPr>
        <p:spPr>
          <a:xfrm>
            <a:off x="2873828" y="4046741"/>
            <a:ext cx="81269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vers la vallée de la Dronne depuis l'église.</a:t>
            </a:r>
          </a:p>
        </p:txBody>
      </p:sp>
    </p:spTree>
    <p:extLst>
      <p:ext uri="{BB962C8B-B14F-4D97-AF65-F5344CB8AC3E}">
        <p14:creationId xmlns:p14="http://schemas.microsoft.com/office/powerpoint/2010/main" val="386876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terrain, nuage&#10;&#10;Description générée automatiquement">
            <a:extLst>
              <a:ext uri="{FF2B5EF4-FFF2-40B4-BE49-F238E27FC236}">
                <a16:creationId xmlns:a16="http://schemas.microsoft.com/office/drawing/2014/main" id="{3908B7C1-C2FD-C16D-1CC3-54C9398C14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02433A-DEBB-0FAF-13FE-93D79060A450}"/>
              </a:ext>
            </a:extLst>
          </p:cNvPr>
          <p:cNvSpPr txBox="1"/>
          <p:nvPr/>
        </p:nvSpPr>
        <p:spPr>
          <a:xfrm>
            <a:off x="3461658" y="3993502"/>
            <a:ext cx="79310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de Puymangou vers La Roche-Chalais.</a:t>
            </a:r>
          </a:p>
        </p:txBody>
      </p:sp>
    </p:spTree>
    <p:extLst>
      <p:ext uri="{BB962C8B-B14F-4D97-AF65-F5344CB8AC3E}">
        <p14:creationId xmlns:p14="http://schemas.microsoft.com/office/powerpoint/2010/main" val="155944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you&#10;&#10;Description générée automatiquement">
            <a:extLst>
              <a:ext uri="{FF2B5EF4-FFF2-40B4-BE49-F238E27FC236}">
                <a16:creationId xmlns:a16="http://schemas.microsoft.com/office/drawing/2014/main" id="{7F5EE7BC-0245-6A5C-A447-E389649F76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870" y="195943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AA468B-FFBA-09FC-1D8B-674BBB0DA192}"/>
              </a:ext>
            </a:extLst>
          </p:cNvPr>
          <p:cNvSpPr txBox="1"/>
          <p:nvPr/>
        </p:nvSpPr>
        <p:spPr>
          <a:xfrm>
            <a:off x="5054082" y="3818287"/>
            <a:ext cx="90040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L'étang de Vincent.</a:t>
            </a:r>
          </a:p>
        </p:txBody>
      </p:sp>
    </p:spTree>
    <p:extLst>
      <p:ext uri="{BB962C8B-B14F-4D97-AF65-F5344CB8AC3E}">
        <p14:creationId xmlns:p14="http://schemas.microsoft.com/office/powerpoint/2010/main" val="2749196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ropriété, Biens immobiliers&#10;&#10;Description générée automatiquement">
            <a:extLst>
              <a:ext uri="{FF2B5EF4-FFF2-40B4-BE49-F238E27FC236}">
                <a16:creationId xmlns:a16="http://schemas.microsoft.com/office/drawing/2014/main" id="{BB74992F-8757-AB0F-1801-D8433D850C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BD8091-37E6-477D-7539-92B073399313}"/>
              </a:ext>
            </a:extLst>
          </p:cNvPr>
          <p:cNvSpPr txBox="1"/>
          <p:nvPr/>
        </p:nvSpPr>
        <p:spPr>
          <a:xfrm>
            <a:off x="4394718" y="6396335"/>
            <a:ext cx="7184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Puymangou mairie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76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73D3BCC3-75DD-7664-2D55-AD25E1B3CD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58607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5A7AAB-C41A-0666-1554-9AA9AC9EE869}"/>
              </a:ext>
            </a:extLst>
          </p:cNvPr>
          <p:cNvSpPr txBox="1"/>
          <p:nvPr/>
        </p:nvSpPr>
        <p:spPr>
          <a:xfrm>
            <a:off x="3993502" y="4109591"/>
            <a:ext cx="77910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Barbecue de la salle des fêtes</a:t>
            </a:r>
          </a:p>
        </p:txBody>
      </p:sp>
    </p:spTree>
    <p:extLst>
      <p:ext uri="{BB962C8B-B14F-4D97-AF65-F5344CB8AC3E}">
        <p14:creationId xmlns:p14="http://schemas.microsoft.com/office/powerpoint/2010/main" val="251493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bâtiment, intérieur, Lieux sacrés&#10;&#10;Description générée automatiquement">
            <a:extLst>
              <a:ext uri="{FF2B5EF4-FFF2-40B4-BE49-F238E27FC236}">
                <a16:creationId xmlns:a16="http://schemas.microsoft.com/office/drawing/2014/main" id="{819FC7F7-D3EC-E5E1-1F23-B9C239F95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86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CC0994-E7F3-082B-D5FB-341295C5D8A7}"/>
              </a:ext>
            </a:extLst>
          </p:cNvPr>
          <p:cNvSpPr txBox="1"/>
          <p:nvPr/>
        </p:nvSpPr>
        <p:spPr>
          <a:xfrm>
            <a:off x="2270118" y="6208208"/>
            <a:ext cx="809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intérieur de l'église de Puymangou, Dordogne,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81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6D488FB2-2121-F2C7-1CE8-A95A5B3E3C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583" y="2969314"/>
            <a:ext cx="4512000" cy="33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5A4ED9F4-E57E-3C72-2459-7A914ACC15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2025" y="541238"/>
            <a:ext cx="5580000" cy="38101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6D7FB9B-A57A-9C37-C3B7-EBF0BB4DF798}"/>
              </a:ext>
            </a:extLst>
          </p:cNvPr>
          <p:cNvSpPr txBox="1"/>
          <p:nvPr/>
        </p:nvSpPr>
        <p:spPr>
          <a:xfrm>
            <a:off x="6399292" y="2233313"/>
            <a:ext cx="5905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et maisons, vus de l'ouest.</a:t>
            </a:r>
          </a:p>
        </p:txBody>
      </p:sp>
    </p:spTree>
    <p:extLst>
      <p:ext uri="{BB962C8B-B14F-4D97-AF65-F5344CB8AC3E}">
        <p14:creationId xmlns:p14="http://schemas.microsoft.com/office/powerpoint/2010/main" val="305795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maison, ciel&#10;&#10;Description générée automatiquement">
            <a:extLst>
              <a:ext uri="{FF2B5EF4-FFF2-40B4-BE49-F238E27FC236}">
                <a16:creationId xmlns:a16="http://schemas.microsoft.com/office/drawing/2014/main" id="{53316C8A-3F1D-9EA9-5658-552C76912F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285" y="746450"/>
            <a:ext cx="4824000" cy="361557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plante, ciel, bâtiment&#10;&#10;Description générée automatiquement">
            <a:extLst>
              <a:ext uri="{FF2B5EF4-FFF2-40B4-BE49-F238E27FC236}">
                <a16:creationId xmlns:a16="http://schemas.microsoft.com/office/drawing/2014/main" id="{79FBABD6-D066-446D-2BC2-FD5CB832DF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7715" y="2598029"/>
            <a:ext cx="4704000" cy="35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8735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fleurir, printemps&#10;&#10;Description générée automatiquement">
            <a:extLst>
              <a:ext uri="{FF2B5EF4-FFF2-40B4-BE49-F238E27FC236}">
                <a16:creationId xmlns:a16="http://schemas.microsoft.com/office/drawing/2014/main" id="{EC5F8017-AB18-F6DA-936D-BAAEDE8B80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376" y="1660849"/>
            <a:ext cx="4392000" cy="329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5ECA60-41CE-C614-506C-B32CB4F51E86}"/>
              </a:ext>
            </a:extLst>
          </p:cNvPr>
          <p:cNvSpPr txBox="1"/>
          <p:nvPr/>
        </p:nvSpPr>
        <p:spPr>
          <a:xfrm>
            <a:off x="236376" y="139557"/>
            <a:ext cx="50571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Saint </a:t>
            </a:r>
            <a:r>
              <a:rPr lang="fr-FR" sz="3200" b="1" dirty="0" err="1">
                <a:solidFill>
                  <a:srgbClr val="FFFF00"/>
                </a:solidFill>
              </a:rPr>
              <a:t>Aulaye</a:t>
            </a:r>
            <a:r>
              <a:rPr lang="fr-FR" sz="3200" b="1" dirty="0">
                <a:solidFill>
                  <a:srgbClr val="FFFF00"/>
                </a:solidFill>
              </a:rPr>
              <a:t> -Puymangou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7250864-B053-48B7-4523-793334FCD62A}"/>
              </a:ext>
            </a:extLst>
          </p:cNvPr>
          <p:cNvSpPr txBox="1"/>
          <p:nvPr/>
        </p:nvSpPr>
        <p:spPr>
          <a:xfrm>
            <a:off x="5215813" y="2024743"/>
            <a:ext cx="7221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1717289-56DA-2B65-B8EF-05E708A8F9C4}"/>
              </a:ext>
            </a:extLst>
          </p:cNvPr>
          <p:cNvSpPr txBox="1"/>
          <p:nvPr/>
        </p:nvSpPr>
        <p:spPr>
          <a:xfrm>
            <a:off x="5784979" y="2973242"/>
            <a:ext cx="5654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95054F2-CB29-358C-9685-B013BFB2ECDB}"/>
              </a:ext>
            </a:extLst>
          </p:cNvPr>
          <p:cNvSpPr txBox="1"/>
          <p:nvPr/>
        </p:nvSpPr>
        <p:spPr>
          <a:xfrm>
            <a:off x="6506939" y="3956095"/>
            <a:ext cx="7016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F48D26E-23CF-F739-E970-F4A80D7F06D6}"/>
              </a:ext>
            </a:extLst>
          </p:cNvPr>
          <p:cNvSpPr txBox="1"/>
          <p:nvPr/>
        </p:nvSpPr>
        <p:spPr>
          <a:xfrm>
            <a:off x="7878539" y="4778995"/>
            <a:ext cx="4742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2481B2A-A991-B93B-2C12-2756CE405C3B}"/>
              </a:ext>
            </a:extLst>
          </p:cNvPr>
          <p:cNvSpPr txBox="1"/>
          <p:nvPr/>
        </p:nvSpPr>
        <p:spPr>
          <a:xfrm>
            <a:off x="1579401" y="1076074"/>
            <a:ext cx="4859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Dordogne</a:t>
            </a:r>
          </a:p>
        </p:txBody>
      </p:sp>
    </p:spTree>
    <p:extLst>
      <p:ext uri="{BB962C8B-B14F-4D97-AF65-F5344CB8AC3E}">
        <p14:creationId xmlns:p14="http://schemas.microsoft.com/office/powerpoint/2010/main" val="125911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243</Words>
  <Application>Microsoft Office PowerPoint</Application>
  <PresentationFormat>Grand écran</PresentationFormat>
  <Paragraphs>140</Paragraphs>
  <Slides>26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2024-08-07T13:33:05Z</dcterms:created>
  <dcterms:modified xsi:type="dcterms:W3CDTF">2024-08-08T06:56:53Z</dcterms:modified>
</cp:coreProperties>
</file>