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61" r:id="rId2"/>
    <p:sldId id="288" r:id="rId3"/>
    <p:sldId id="270" r:id="rId4"/>
    <p:sldId id="269" r:id="rId5"/>
    <p:sldId id="268" r:id="rId6"/>
    <p:sldId id="267" r:id="rId7"/>
    <p:sldId id="266" r:id="rId8"/>
    <p:sldId id="265" r:id="rId9"/>
    <p:sldId id="264" r:id="rId10"/>
    <p:sldId id="263" r:id="rId11"/>
    <p:sldId id="262" r:id="rId12"/>
    <p:sldId id="260" r:id="rId13"/>
    <p:sldId id="259" r:id="rId14"/>
    <p:sldId id="258" r:id="rId15"/>
    <p:sldId id="257" r:id="rId16"/>
    <p:sldId id="271" r:id="rId17"/>
    <p:sldId id="272" r:id="rId18"/>
    <p:sldId id="273" r:id="rId19"/>
    <p:sldId id="274" r:id="rId20"/>
    <p:sldId id="275" r:id="rId21"/>
    <p:sldId id="276" r:id="rId22"/>
    <p:sldId id="277" r:id="rId23"/>
    <p:sldId id="278" r:id="rId24"/>
    <p:sldId id="281" r:id="rId25"/>
    <p:sldId id="279" r:id="rId26"/>
    <p:sldId id="282" r:id="rId27"/>
    <p:sldId id="280" r:id="rId28"/>
    <p:sldId id="283" r:id="rId29"/>
    <p:sldId id="284" r:id="rId30"/>
    <p:sldId id="285" r:id="rId31"/>
    <p:sldId id="286"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3" autoAdjust="0"/>
    <p:restoredTop sz="94660"/>
  </p:normalViewPr>
  <p:slideViewPr>
    <p:cSldViewPr snapToGrid="0">
      <p:cViewPr varScale="1">
        <p:scale>
          <a:sx n="74" d="100"/>
          <a:sy n="74" d="100"/>
        </p:scale>
        <p:origin x="69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D91B8F-98D9-49BC-9D0F-3244C2515290}" type="datetimeFigureOut">
              <a:rPr lang="fr-FR" smtClean="0"/>
              <a:t>06/08/2024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F33F23-F971-4F1C-82F7-4192E02ED0B5}" type="slidenum">
              <a:rPr lang="fr-FR" smtClean="0"/>
              <a:t>‹N°›</a:t>
            </a:fld>
            <a:endParaRPr lang="fr-FR"/>
          </a:p>
        </p:txBody>
      </p:sp>
    </p:spTree>
    <p:extLst>
      <p:ext uri="{BB962C8B-B14F-4D97-AF65-F5344CB8AC3E}">
        <p14:creationId xmlns:p14="http://schemas.microsoft.com/office/powerpoint/2010/main" val="1869159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D9F33F23-F971-4F1C-82F7-4192E02ED0B5}" type="slidenum">
              <a:rPr lang="fr-FR" smtClean="0"/>
              <a:t>8</a:t>
            </a:fld>
            <a:endParaRPr lang="fr-FR"/>
          </a:p>
        </p:txBody>
      </p:sp>
    </p:spTree>
    <p:extLst>
      <p:ext uri="{BB962C8B-B14F-4D97-AF65-F5344CB8AC3E}">
        <p14:creationId xmlns:p14="http://schemas.microsoft.com/office/powerpoint/2010/main" val="28342982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D9F33F23-F971-4F1C-82F7-4192E02ED0B5}" type="slidenum">
              <a:rPr lang="fr-FR" smtClean="0"/>
              <a:t>11</a:t>
            </a:fld>
            <a:endParaRPr lang="fr-FR"/>
          </a:p>
        </p:txBody>
      </p:sp>
    </p:spTree>
    <p:extLst>
      <p:ext uri="{BB962C8B-B14F-4D97-AF65-F5344CB8AC3E}">
        <p14:creationId xmlns:p14="http://schemas.microsoft.com/office/powerpoint/2010/main" val="24071665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D9F33F23-F971-4F1C-82F7-4192E02ED0B5}" type="slidenum">
              <a:rPr lang="fr-FR" smtClean="0"/>
              <a:t>27</a:t>
            </a:fld>
            <a:endParaRPr lang="fr-FR"/>
          </a:p>
        </p:txBody>
      </p:sp>
    </p:spTree>
    <p:extLst>
      <p:ext uri="{BB962C8B-B14F-4D97-AF65-F5344CB8AC3E}">
        <p14:creationId xmlns:p14="http://schemas.microsoft.com/office/powerpoint/2010/main" val="1552757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F1A0838-E778-7683-2CC3-EF2800E87A5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B43D795-54EE-D590-BC84-F00A3EDEDA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0605B37-0621-3FEF-C3C1-00BE4045D9A7}"/>
              </a:ext>
            </a:extLst>
          </p:cNvPr>
          <p:cNvSpPr>
            <a:spLocks noGrp="1"/>
          </p:cNvSpPr>
          <p:nvPr>
            <p:ph type="dt" sz="half" idx="10"/>
          </p:nvPr>
        </p:nvSpPr>
        <p:spPr/>
        <p:txBody>
          <a:bodyPr/>
          <a:lstStyle/>
          <a:p>
            <a:fld id="{D0FBF8B9-05F6-4F4C-884F-A7DF6E078E90}" type="datetimeFigureOut">
              <a:rPr lang="fr-FR" smtClean="0"/>
              <a:t>06/08/2024</a:t>
            </a:fld>
            <a:endParaRPr lang="fr-FR"/>
          </a:p>
        </p:txBody>
      </p:sp>
      <p:sp>
        <p:nvSpPr>
          <p:cNvPr id="5" name="Espace réservé du pied de page 4">
            <a:extLst>
              <a:ext uri="{FF2B5EF4-FFF2-40B4-BE49-F238E27FC236}">
                <a16:creationId xmlns:a16="http://schemas.microsoft.com/office/drawing/2014/main" id="{B4D02B1F-0781-5465-F9F9-5C409F0DC7B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C531217-BA0A-5B6E-870D-BD8643D58C3D}"/>
              </a:ext>
            </a:extLst>
          </p:cNvPr>
          <p:cNvSpPr>
            <a:spLocks noGrp="1"/>
          </p:cNvSpPr>
          <p:nvPr>
            <p:ph type="sldNum" sz="quarter" idx="12"/>
          </p:nvPr>
        </p:nvSpPr>
        <p:spPr/>
        <p:txBody>
          <a:bodyPr/>
          <a:lstStyle/>
          <a:p>
            <a:fld id="{49DBF55A-C254-44F4-AE0A-C3546AC41823}" type="slidenum">
              <a:rPr lang="fr-FR" smtClean="0"/>
              <a:t>‹N°›</a:t>
            </a:fld>
            <a:endParaRPr lang="fr-FR"/>
          </a:p>
        </p:txBody>
      </p:sp>
    </p:spTree>
    <p:extLst>
      <p:ext uri="{BB962C8B-B14F-4D97-AF65-F5344CB8AC3E}">
        <p14:creationId xmlns:p14="http://schemas.microsoft.com/office/powerpoint/2010/main" val="93567973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89FC789-A2EB-9B94-BFDF-6AA3088936C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8820EAE-DA7C-D88C-58A5-7DDAB051559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C3A3722-64FA-DAAF-50FA-CA0BF526D1F3}"/>
              </a:ext>
            </a:extLst>
          </p:cNvPr>
          <p:cNvSpPr>
            <a:spLocks noGrp="1"/>
          </p:cNvSpPr>
          <p:nvPr>
            <p:ph type="dt" sz="half" idx="10"/>
          </p:nvPr>
        </p:nvSpPr>
        <p:spPr/>
        <p:txBody>
          <a:bodyPr/>
          <a:lstStyle/>
          <a:p>
            <a:fld id="{D0FBF8B9-05F6-4F4C-884F-A7DF6E078E90}" type="datetimeFigureOut">
              <a:rPr lang="fr-FR" smtClean="0"/>
              <a:t>06/08/2024</a:t>
            </a:fld>
            <a:endParaRPr lang="fr-FR"/>
          </a:p>
        </p:txBody>
      </p:sp>
      <p:sp>
        <p:nvSpPr>
          <p:cNvPr id="5" name="Espace réservé du pied de page 4">
            <a:extLst>
              <a:ext uri="{FF2B5EF4-FFF2-40B4-BE49-F238E27FC236}">
                <a16:creationId xmlns:a16="http://schemas.microsoft.com/office/drawing/2014/main" id="{7271BE81-38CF-1E9B-C6DA-8DAA99D37A9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25779D4-F46D-E597-FB58-9D1402AD141A}"/>
              </a:ext>
            </a:extLst>
          </p:cNvPr>
          <p:cNvSpPr>
            <a:spLocks noGrp="1"/>
          </p:cNvSpPr>
          <p:nvPr>
            <p:ph type="sldNum" sz="quarter" idx="12"/>
          </p:nvPr>
        </p:nvSpPr>
        <p:spPr/>
        <p:txBody>
          <a:bodyPr/>
          <a:lstStyle/>
          <a:p>
            <a:fld id="{49DBF55A-C254-44F4-AE0A-C3546AC41823}" type="slidenum">
              <a:rPr lang="fr-FR" smtClean="0"/>
              <a:t>‹N°›</a:t>
            </a:fld>
            <a:endParaRPr lang="fr-FR"/>
          </a:p>
        </p:txBody>
      </p:sp>
    </p:spTree>
    <p:extLst>
      <p:ext uri="{BB962C8B-B14F-4D97-AF65-F5344CB8AC3E}">
        <p14:creationId xmlns:p14="http://schemas.microsoft.com/office/powerpoint/2010/main" val="253129128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7BFE6E-6E6F-3BD8-EAB5-B8643D03A6A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4657B01-216A-23F8-5366-044C3E69C46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6A5D930-A53F-9306-9B36-72C1DDE24F25}"/>
              </a:ext>
            </a:extLst>
          </p:cNvPr>
          <p:cNvSpPr>
            <a:spLocks noGrp="1"/>
          </p:cNvSpPr>
          <p:nvPr>
            <p:ph type="dt" sz="half" idx="10"/>
          </p:nvPr>
        </p:nvSpPr>
        <p:spPr/>
        <p:txBody>
          <a:bodyPr/>
          <a:lstStyle/>
          <a:p>
            <a:fld id="{D0FBF8B9-05F6-4F4C-884F-A7DF6E078E90}" type="datetimeFigureOut">
              <a:rPr lang="fr-FR" smtClean="0"/>
              <a:t>06/08/2024</a:t>
            </a:fld>
            <a:endParaRPr lang="fr-FR"/>
          </a:p>
        </p:txBody>
      </p:sp>
      <p:sp>
        <p:nvSpPr>
          <p:cNvPr id="5" name="Espace réservé du pied de page 4">
            <a:extLst>
              <a:ext uri="{FF2B5EF4-FFF2-40B4-BE49-F238E27FC236}">
                <a16:creationId xmlns:a16="http://schemas.microsoft.com/office/drawing/2014/main" id="{F309E51A-3DAB-B317-F6BF-6C0D706EE6F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1892E3E-270A-CE45-54C8-3688A6751F82}"/>
              </a:ext>
            </a:extLst>
          </p:cNvPr>
          <p:cNvSpPr>
            <a:spLocks noGrp="1"/>
          </p:cNvSpPr>
          <p:nvPr>
            <p:ph type="sldNum" sz="quarter" idx="12"/>
          </p:nvPr>
        </p:nvSpPr>
        <p:spPr/>
        <p:txBody>
          <a:bodyPr/>
          <a:lstStyle/>
          <a:p>
            <a:fld id="{49DBF55A-C254-44F4-AE0A-C3546AC41823}" type="slidenum">
              <a:rPr lang="fr-FR" smtClean="0"/>
              <a:t>‹N°›</a:t>
            </a:fld>
            <a:endParaRPr lang="fr-FR"/>
          </a:p>
        </p:txBody>
      </p:sp>
    </p:spTree>
    <p:extLst>
      <p:ext uri="{BB962C8B-B14F-4D97-AF65-F5344CB8AC3E}">
        <p14:creationId xmlns:p14="http://schemas.microsoft.com/office/powerpoint/2010/main" val="156159683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6EED9E1-665B-5054-8B13-5B8520EA912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93190A6-D3C0-8617-DAF9-C892125ECF4F}"/>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4A191C6-5D06-A9EB-2594-BD84DFFED5B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43361C4-CADD-3ED2-9E0F-A57E821B9FED}"/>
              </a:ext>
            </a:extLst>
          </p:cNvPr>
          <p:cNvSpPr>
            <a:spLocks noGrp="1"/>
          </p:cNvSpPr>
          <p:nvPr>
            <p:ph type="dt" sz="half" idx="10"/>
          </p:nvPr>
        </p:nvSpPr>
        <p:spPr/>
        <p:txBody>
          <a:bodyPr/>
          <a:lstStyle/>
          <a:p>
            <a:fld id="{D0FBF8B9-05F6-4F4C-884F-A7DF6E078E90}" type="datetimeFigureOut">
              <a:rPr lang="fr-FR" smtClean="0"/>
              <a:t>06/08/2024</a:t>
            </a:fld>
            <a:endParaRPr lang="fr-FR"/>
          </a:p>
        </p:txBody>
      </p:sp>
      <p:sp>
        <p:nvSpPr>
          <p:cNvPr id="6" name="Espace réservé du pied de page 5">
            <a:extLst>
              <a:ext uri="{FF2B5EF4-FFF2-40B4-BE49-F238E27FC236}">
                <a16:creationId xmlns:a16="http://schemas.microsoft.com/office/drawing/2014/main" id="{1DB26D81-A051-FC50-AE48-0FD13877520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621E6FE-2AA3-6C1B-28D5-31C4340220DC}"/>
              </a:ext>
            </a:extLst>
          </p:cNvPr>
          <p:cNvSpPr>
            <a:spLocks noGrp="1"/>
          </p:cNvSpPr>
          <p:nvPr>
            <p:ph type="sldNum" sz="quarter" idx="12"/>
          </p:nvPr>
        </p:nvSpPr>
        <p:spPr/>
        <p:txBody>
          <a:bodyPr/>
          <a:lstStyle/>
          <a:p>
            <a:fld id="{49DBF55A-C254-44F4-AE0A-C3546AC41823}" type="slidenum">
              <a:rPr lang="fr-FR" smtClean="0"/>
              <a:t>‹N°›</a:t>
            </a:fld>
            <a:endParaRPr lang="fr-FR"/>
          </a:p>
        </p:txBody>
      </p:sp>
    </p:spTree>
    <p:extLst>
      <p:ext uri="{BB962C8B-B14F-4D97-AF65-F5344CB8AC3E}">
        <p14:creationId xmlns:p14="http://schemas.microsoft.com/office/powerpoint/2010/main" val="164833485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11BE5E-223B-EA4D-BE15-6EEE7CA922D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8332B0A-47C2-2CDB-AC5A-7EC4D68156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ACA7CBA-C136-CC12-9331-729B579FF85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B2B0808-6E5D-9CAF-5A0B-4627281343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E40C1FD-B34B-3362-321B-51F0C0168FC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5DAADA9-4722-E7AE-1AC5-87C564A74F37}"/>
              </a:ext>
            </a:extLst>
          </p:cNvPr>
          <p:cNvSpPr>
            <a:spLocks noGrp="1"/>
          </p:cNvSpPr>
          <p:nvPr>
            <p:ph type="dt" sz="half" idx="10"/>
          </p:nvPr>
        </p:nvSpPr>
        <p:spPr/>
        <p:txBody>
          <a:bodyPr/>
          <a:lstStyle/>
          <a:p>
            <a:fld id="{D0FBF8B9-05F6-4F4C-884F-A7DF6E078E90}" type="datetimeFigureOut">
              <a:rPr lang="fr-FR" smtClean="0"/>
              <a:t>06/08/2024</a:t>
            </a:fld>
            <a:endParaRPr lang="fr-FR"/>
          </a:p>
        </p:txBody>
      </p:sp>
      <p:sp>
        <p:nvSpPr>
          <p:cNvPr id="8" name="Espace réservé du pied de page 7">
            <a:extLst>
              <a:ext uri="{FF2B5EF4-FFF2-40B4-BE49-F238E27FC236}">
                <a16:creationId xmlns:a16="http://schemas.microsoft.com/office/drawing/2014/main" id="{CD21B38E-DA36-A49F-54EB-E71350B46554}"/>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1B0444C-0FD3-1D5B-4EDE-A22C1E49451E}"/>
              </a:ext>
            </a:extLst>
          </p:cNvPr>
          <p:cNvSpPr>
            <a:spLocks noGrp="1"/>
          </p:cNvSpPr>
          <p:nvPr>
            <p:ph type="sldNum" sz="quarter" idx="12"/>
          </p:nvPr>
        </p:nvSpPr>
        <p:spPr/>
        <p:txBody>
          <a:bodyPr/>
          <a:lstStyle/>
          <a:p>
            <a:fld id="{49DBF55A-C254-44F4-AE0A-C3546AC41823}" type="slidenum">
              <a:rPr lang="fr-FR" smtClean="0"/>
              <a:t>‹N°›</a:t>
            </a:fld>
            <a:endParaRPr lang="fr-FR"/>
          </a:p>
        </p:txBody>
      </p:sp>
    </p:spTree>
    <p:extLst>
      <p:ext uri="{BB962C8B-B14F-4D97-AF65-F5344CB8AC3E}">
        <p14:creationId xmlns:p14="http://schemas.microsoft.com/office/powerpoint/2010/main" val="318823387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9F32F7-4070-8608-807B-81F0498E34F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D07DE9B-2E2C-F63D-BC9D-CFAF25803556}"/>
              </a:ext>
            </a:extLst>
          </p:cNvPr>
          <p:cNvSpPr>
            <a:spLocks noGrp="1"/>
          </p:cNvSpPr>
          <p:nvPr>
            <p:ph type="dt" sz="half" idx="10"/>
          </p:nvPr>
        </p:nvSpPr>
        <p:spPr/>
        <p:txBody>
          <a:bodyPr/>
          <a:lstStyle/>
          <a:p>
            <a:fld id="{D0FBF8B9-05F6-4F4C-884F-A7DF6E078E90}" type="datetimeFigureOut">
              <a:rPr lang="fr-FR" smtClean="0"/>
              <a:t>06/08/2024</a:t>
            </a:fld>
            <a:endParaRPr lang="fr-FR"/>
          </a:p>
        </p:txBody>
      </p:sp>
      <p:sp>
        <p:nvSpPr>
          <p:cNvPr id="4" name="Espace réservé du pied de page 3">
            <a:extLst>
              <a:ext uri="{FF2B5EF4-FFF2-40B4-BE49-F238E27FC236}">
                <a16:creationId xmlns:a16="http://schemas.microsoft.com/office/drawing/2014/main" id="{2452CBE1-3713-EC90-FCED-E36E3345842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B6D76EC-0007-2D7F-8AD7-BB24F588DB16}"/>
              </a:ext>
            </a:extLst>
          </p:cNvPr>
          <p:cNvSpPr>
            <a:spLocks noGrp="1"/>
          </p:cNvSpPr>
          <p:nvPr>
            <p:ph type="sldNum" sz="quarter" idx="12"/>
          </p:nvPr>
        </p:nvSpPr>
        <p:spPr/>
        <p:txBody>
          <a:bodyPr/>
          <a:lstStyle/>
          <a:p>
            <a:fld id="{49DBF55A-C254-44F4-AE0A-C3546AC41823}" type="slidenum">
              <a:rPr lang="fr-FR" smtClean="0"/>
              <a:t>‹N°›</a:t>
            </a:fld>
            <a:endParaRPr lang="fr-FR"/>
          </a:p>
        </p:txBody>
      </p:sp>
    </p:spTree>
    <p:extLst>
      <p:ext uri="{BB962C8B-B14F-4D97-AF65-F5344CB8AC3E}">
        <p14:creationId xmlns:p14="http://schemas.microsoft.com/office/powerpoint/2010/main" val="68312581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A6F3818-3F4B-736C-C4B5-BFC12BB74E03}"/>
              </a:ext>
            </a:extLst>
          </p:cNvPr>
          <p:cNvSpPr>
            <a:spLocks noGrp="1"/>
          </p:cNvSpPr>
          <p:nvPr>
            <p:ph type="dt" sz="half" idx="10"/>
          </p:nvPr>
        </p:nvSpPr>
        <p:spPr/>
        <p:txBody>
          <a:bodyPr/>
          <a:lstStyle/>
          <a:p>
            <a:fld id="{D0FBF8B9-05F6-4F4C-884F-A7DF6E078E90}" type="datetimeFigureOut">
              <a:rPr lang="fr-FR" smtClean="0"/>
              <a:t>06/08/2024</a:t>
            </a:fld>
            <a:endParaRPr lang="fr-FR"/>
          </a:p>
        </p:txBody>
      </p:sp>
      <p:sp>
        <p:nvSpPr>
          <p:cNvPr id="3" name="Espace réservé du pied de page 2">
            <a:extLst>
              <a:ext uri="{FF2B5EF4-FFF2-40B4-BE49-F238E27FC236}">
                <a16:creationId xmlns:a16="http://schemas.microsoft.com/office/drawing/2014/main" id="{DB97DE44-B5AA-BFDE-EFC4-B05AE126791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A532435-6910-D64E-A541-4D1FB2D68580}"/>
              </a:ext>
            </a:extLst>
          </p:cNvPr>
          <p:cNvSpPr>
            <a:spLocks noGrp="1"/>
          </p:cNvSpPr>
          <p:nvPr>
            <p:ph type="sldNum" sz="quarter" idx="12"/>
          </p:nvPr>
        </p:nvSpPr>
        <p:spPr/>
        <p:txBody>
          <a:bodyPr/>
          <a:lstStyle/>
          <a:p>
            <a:fld id="{49DBF55A-C254-44F4-AE0A-C3546AC41823}" type="slidenum">
              <a:rPr lang="fr-FR" smtClean="0"/>
              <a:t>‹N°›</a:t>
            </a:fld>
            <a:endParaRPr lang="fr-FR"/>
          </a:p>
        </p:txBody>
      </p:sp>
    </p:spTree>
    <p:extLst>
      <p:ext uri="{BB962C8B-B14F-4D97-AF65-F5344CB8AC3E}">
        <p14:creationId xmlns:p14="http://schemas.microsoft.com/office/powerpoint/2010/main" val="3529334183"/>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6B7E109-A585-BC68-C1B8-7BCEFF24C11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D4D6042-FC2F-967B-4329-BA6A9E27E1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3D9E719-A67B-369F-6849-BCE0A1B07F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641B677-FC6B-4EB5-35C3-6797D8CE8538}"/>
              </a:ext>
            </a:extLst>
          </p:cNvPr>
          <p:cNvSpPr>
            <a:spLocks noGrp="1"/>
          </p:cNvSpPr>
          <p:nvPr>
            <p:ph type="dt" sz="half" idx="10"/>
          </p:nvPr>
        </p:nvSpPr>
        <p:spPr/>
        <p:txBody>
          <a:bodyPr/>
          <a:lstStyle/>
          <a:p>
            <a:fld id="{D0FBF8B9-05F6-4F4C-884F-A7DF6E078E90}" type="datetimeFigureOut">
              <a:rPr lang="fr-FR" smtClean="0"/>
              <a:t>06/08/2024</a:t>
            </a:fld>
            <a:endParaRPr lang="fr-FR"/>
          </a:p>
        </p:txBody>
      </p:sp>
      <p:sp>
        <p:nvSpPr>
          <p:cNvPr id="6" name="Espace réservé du pied de page 5">
            <a:extLst>
              <a:ext uri="{FF2B5EF4-FFF2-40B4-BE49-F238E27FC236}">
                <a16:creationId xmlns:a16="http://schemas.microsoft.com/office/drawing/2014/main" id="{DF5AAB38-7F6D-65CD-3D2A-3E1CF508FF2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2C38949-0D30-B4D7-67F7-DA28C89F6B01}"/>
              </a:ext>
            </a:extLst>
          </p:cNvPr>
          <p:cNvSpPr>
            <a:spLocks noGrp="1"/>
          </p:cNvSpPr>
          <p:nvPr>
            <p:ph type="sldNum" sz="quarter" idx="12"/>
          </p:nvPr>
        </p:nvSpPr>
        <p:spPr/>
        <p:txBody>
          <a:bodyPr/>
          <a:lstStyle/>
          <a:p>
            <a:fld id="{49DBF55A-C254-44F4-AE0A-C3546AC41823}" type="slidenum">
              <a:rPr lang="fr-FR" smtClean="0"/>
              <a:t>‹N°›</a:t>
            </a:fld>
            <a:endParaRPr lang="fr-FR"/>
          </a:p>
        </p:txBody>
      </p:sp>
    </p:spTree>
    <p:extLst>
      <p:ext uri="{BB962C8B-B14F-4D97-AF65-F5344CB8AC3E}">
        <p14:creationId xmlns:p14="http://schemas.microsoft.com/office/powerpoint/2010/main" val="407089795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62C4437-C924-7432-F650-D03A1E135B6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61B5286-8D9B-A00E-2E0C-4327C2B1DE3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9814256-0ABD-84ED-7322-7FC8900883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C187148-14B1-27FB-41FC-EE955A1E7246}"/>
              </a:ext>
            </a:extLst>
          </p:cNvPr>
          <p:cNvSpPr>
            <a:spLocks noGrp="1"/>
          </p:cNvSpPr>
          <p:nvPr>
            <p:ph type="dt" sz="half" idx="10"/>
          </p:nvPr>
        </p:nvSpPr>
        <p:spPr/>
        <p:txBody>
          <a:bodyPr/>
          <a:lstStyle/>
          <a:p>
            <a:fld id="{D0FBF8B9-05F6-4F4C-884F-A7DF6E078E90}" type="datetimeFigureOut">
              <a:rPr lang="fr-FR" smtClean="0"/>
              <a:t>06/08/2024</a:t>
            </a:fld>
            <a:endParaRPr lang="fr-FR"/>
          </a:p>
        </p:txBody>
      </p:sp>
      <p:sp>
        <p:nvSpPr>
          <p:cNvPr id="6" name="Espace réservé du pied de page 5">
            <a:extLst>
              <a:ext uri="{FF2B5EF4-FFF2-40B4-BE49-F238E27FC236}">
                <a16:creationId xmlns:a16="http://schemas.microsoft.com/office/drawing/2014/main" id="{8B7F2F4F-E0E9-CDC3-B785-E14A9B248E5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24A72D7-475C-9A78-72A0-A0B44E8546EE}"/>
              </a:ext>
            </a:extLst>
          </p:cNvPr>
          <p:cNvSpPr>
            <a:spLocks noGrp="1"/>
          </p:cNvSpPr>
          <p:nvPr>
            <p:ph type="sldNum" sz="quarter" idx="12"/>
          </p:nvPr>
        </p:nvSpPr>
        <p:spPr/>
        <p:txBody>
          <a:bodyPr/>
          <a:lstStyle/>
          <a:p>
            <a:fld id="{49DBF55A-C254-44F4-AE0A-C3546AC41823}" type="slidenum">
              <a:rPr lang="fr-FR" smtClean="0"/>
              <a:t>‹N°›</a:t>
            </a:fld>
            <a:endParaRPr lang="fr-FR"/>
          </a:p>
        </p:txBody>
      </p:sp>
    </p:spTree>
    <p:extLst>
      <p:ext uri="{BB962C8B-B14F-4D97-AF65-F5344CB8AC3E}">
        <p14:creationId xmlns:p14="http://schemas.microsoft.com/office/powerpoint/2010/main" val="361633129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1D671E-9623-2197-03EE-BAFAD1F9D43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5C04BA3-12C0-43D1-78F2-7D773CE9C12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8CCC467-9BEF-29AD-2E8D-91846AA36712}"/>
              </a:ext>
            </a:extLst>
          </p:cNvPr>
          <p:cNvSpPr>
            <a:spLocks noGrp="1"/>
          </p:cNvSpPr>
          <p:nvPr>
            <p:ph type="dt" sz="half" idx="10"/>
          </p:nvPr>
        </p:nvSpPr>
        <p:spPr/>
        <p:txBody>
          <a:bodyPr/>
          <a:lstStyle/>
          <a:p>
            <a:fld id="{D0FBF8B9-05F6-4F4C-884F-A7DF6E078E90}" type="datetimeFigureOut">
              <a:rPr lang="fr-FR" smtClean="0"/>
              <a:t>06/08/2024</a:t>
            </a:fld>
            <a:endParaRPr lang="fr-FR"/>
          </a:p>
        </p:txBody>
      </p:sp>
      <p:sp>
        <p:nvSpPr>
          <p:cNvPr id="5" name="Espace réservé du pied de page 4">
            <a:extLst>
              <a:ext uri="{FF2B5EF4-FFF2-40B4-BE49-F238E27FC236}">
                <a16:creationId xmlns:a16="http://schemas.microsoft.com/office/drawing/2014/main" id="{EEB9DED1-C41C-FB02-DC69-4921E48BE3C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5150F4A-E023-4C72-B928-AEFC67AD661D}"/>
              </a:ext>
            </a:extLst>
          </p:cNvPr>
          <p:cNvSpPr>
            <a:spLocks noGrp="1"/>
          </p:cNvSpPr>
          <p:nvPr>
            <p:ph type="sldNum" sz="quarter" idx="12"/>
          </p:nvPr>
        </p:nvSpPr>
        <p:spPr/>
        <p:txBody>
          <a:bodyPr/>
          <a:lstStyle/>
          <a:p>
            <a:fld id="{49DBF55A-C254-44F4-AE0A-C3546AC41823}" type="slidenum">
              <a:rPr lang="fr-FR" smtClean="0"/>
              <a:t>‹N°›</a:t>
            </a:fld>
            <a:endParaRPr lang="fr-FR"/>
          </a:p>
        </p:txBody>
      </p:sp>
    </p:spTree>
    <p:extLst>
      <p:ext uri="{BB962C8B-B14F-4D97-AF65-F5344CB8AC3E}">
        <p14:creationId xmlns:p14="http://schemas.microsoft.com/office/powerpoint/2010/main" val="342216895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F63D86A-EBDC-4604-2222-268CA2FC119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CBAF837-4D12-B33A-D8D8-5FBC764F564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E21EDE6-40A4-A567-1653-E12165DDD4AC}"/>
              </a:ext>
            </a:extLst>
          </p:cNvPr>
          <p:cNvSpPr>
            <a:spLocks noGrp="1"/>
          </p:cNvSpPr>
          <p:nvPr>
            <p:ph type="dt" sz="half" idx="10"/>
          </p:nvPr>
        </p:nvSpPr>
        <p:spPr/>
        <p:txBody>
          <a:bodyPr/>
          <a:lstStyle/>
          <a:p>
            <a:fld id="{D0FBF8B9-05F6-4F4C-884F-A7DF6E078E90}" type="datetimeFigureOut">
              <a:rPr lang="fr-FR" smtClean="0"/>
              <a:t>06/08/2024</a:t>
            </a:fld>
            <a:endParaRPr lang="fr-FR"/>
          </a:p>
        </p:txBody>
      </p:sp>
      <p:sp>
        <p:nvSpPr>
          <p:cNvPr id="5" name="Espace réservé du pied de page 4">
            <a:extLst>
              <a:ext uri="{FF2B5EF4-FFF2-40B4-BE49-F238E27FC236}">
                <a16:creationId xmlns:a16="http://schemas.microsoft.com/office/drawing/2014/main" id="{89EEFAC9-EA49-DF37-F1E1-13AC9A99F59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F1A5AC1-49EF-E29E-F473-C22B04A0BF0D}"/>
              </a:ext>
            </a:extLst>
          </p:cNvPr>
          <p:cNvSpPr>
            <a:spLocks noGrp="1"/>
          </p:cNvSpPr>
          <p:nvPr>
            <p:ph type="sldNum" sz="quarter" idx="12"/>
          </p:nvPr>
        </p:nvSpPr>
        <p:spPr/>
        <p:txBody>
          <a:bodyPr/>
          <a:lstStyle/>
          <a:p>
            <a:fld id="{49DBF55A-C254-44F4-AE0A-C3546AC41823}" type="slidenum">
              <a:rPr lang="fr-FR" smtClean="0"/>
              <a:t>‹N°›</a:t>
            </a:fld>
            <a:endParaRPr lang="fr-FR"/>
          </a:p>
        </p:txBody>
      </p:sp>
    </p:spTree>
    <p:extLst>
      <p:ext uri="{BB962C8B-B14F-4D97-AF65-F5344CB8AC3E}">
        <p14:creationId xmlns:p14="http://schemas.microsoft.com/office/powerpoint/2010/main" val="355515765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EB95CF1-113C-5069-152D-A2395559D6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827036F-1CBD-2741-A1B5-D01C2F0F1A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573DCE2-45F8-E6BB-904B-41E472073F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0FBF8B9-05F6-4F4C-884F-A7DF6E078E90}" type="datetimeFigureOut">
              <a:rPr lang="fr-FR" smtClean="0"/>
              <a:t>06/08/2024</a:t>
            </a:fld>
            <a:endParaRPr lang="fr-FR"/>
          </a:p>
        </p:txBody>
      </p:sp>
      <p:sp>
        <p:nvSpPr>
          <p:cNvPr id="5" name="Espace réservé du pied de page 4">
            <a:extLst>
              <a:ext uri="{FF2B5EF4-FFF2-40B4-BE49-F238E27FC236}">
                <a16:creationId xmlns:a16="http://schemas.microsoft.com/office/drawing/2014/main" id="{B3164DF1-F411-7CA7-C47C-A0D94A0DC0D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AB701AB-23D6-9BAE-648C-80CD836788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9DBF55A-C254-44F4-AE0A-C3546AC41823}" type="slidenum">
              <a:rPr lang="fr-FR" smtClean="0"/>
              <a:t>‹N°›</a:t>
            </a:fld>
            <a:endParaRPr lang="fr-FR"/>
          </a:p>
        </p:txBody>
      </p:sp>
    </p:spTree>
    <p:extLst>
      <p:ext uri="{BB962C8B-B14F-4D97-AF65-F5344CB8AC3E}">
        <p14:creationId xmlns:p14="http://schemas.microsoft.com/office/powerpoint/2010/main" val="26334623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eau&#10;&#10;Description générée automatiquement">
            <a:extLst>
              <a:ext uri="{FF2B5EF4-FFF2-40B4-BE49-F238E27FC236}">
                <a16:creationId xmlns:a16="http://schemas.microsoft.com/office/drawing/2014/main" id="{89D2216F-76FA-A85E-3E9A-6E46C8D6C79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83537" y="189000"/>
            <a:ext cx="4587613"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532BB4D-8C27-CEEE-3F62-DAD72377DF52}"/>
              </a:ext>
            </a:extLst>
          </p:cNvPr>
          <p:cNvSpPr txBox="1"/>
          <p:nvPr/>
        </p:nvSpPr>
        <p:spPr>
          <a:xfrm>
            <a:off x="8687278" y="-268491"/>
            <a:ext cx="3304309" cy="2800767"/>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3200" b="1" dirty="0">
                <a:solidFill>
                  <a:srgbClr val="FFFF00"/>
                </a:solidFill>
              </a:rPr>
              <a:t>Helsinki</a:t>
            </a:r>
          </a:p>
        </p:txBody>
      </p:sp>
    </p:spTree>
    <p:extLst>
      <p:ext uri="{BB962C8B-B14F-4D97-AF65-F5344CB8AC3E}">
        <p14:creationId xmlns:p14="http://schemas.microsoft.com/office/powerpoint/2010/main" val="68903767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sndAc>
          <p:stSnd loop="1">
            <p:snd r:embed="rId2" name="Elvis Presley - Cant Help Falling In Love With You (Saxophone Cover by Alexandra).wav"/>
          </p:stSnd>
        </p:sndAc>
      </p:transition>
    </mc:Choice>
    <mc:Fallback>
      <p:transition spd="slow" advClick="0" advTm="8000">
        <p:fade/>
        <p:sndAc>
          <p:stSnd loop="1">
            <p:snd r:embed="rId2" name="Elvis Presley - Cant Help Falling In Love With You (Saxophone Cover by Alexandr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3B90B39-ECC1-4AB3-1153-7A989ED6B37D}"/>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solidFill>
                  <a:srgbClr val="FFFF00"/>
                </a:solidFill>
              </a:rPr>
              <a:t>La Finlande (en finnois : Suomi Prononciation ; en suédois : </a:t>
            </a:r>
            <a:r>
              <a:rPr lang="fr-FR" sz="3600" b="1" dirty="0" err="1">
                <a:solidFill>
                  <a:srgbClr val="FFFF00"/>
                </a:solidFill>
              </a:rPr>
              <a:t>Finland</a:t>
            </a:r>
            <a:r>
              <a:rPr lang="fr-FR" sz="3600" b="1" dirty="0">
                <a:solidFill>
                  <a:srgbClr val="FFFF00"/>
                </a:solidFill>
              </a:rPr>
              <a:t>), en forme longue la république de Finlande (en finnois : </a:t>
            </a:r>
            <a:r>
              <a:rPr lang="fr-FR" sz="3600" b="1" dirty="0" err="1">
                <a:solidFill>
                  <a:srgbClr val="FFFF00"/>
                </a:solidFill>
              </a:rPr>
              <a:t>Suomen</a:t>
            </a:r>
            <a:r>
              <a:rPr lang="fr-FR" sz="3600" b="1" dirty="0">
                <a:solidFill>
                  <a:srgbClr val="FFFF00"/>
                </a:solidFill>
              </a:rPr>
              <a:t> </a:t>
            </a:r>
            <a:r>
              <a:rPr lang="fr-FR" sz="3600" b="1" dirty="0" err="1">
                <a:solidFill>
                  <a:srgbClr val="FFFF00"/>
                </a:solidFill>
              </a:rPr>
              <a:t>tasavalta</a:t>
            </a:r>
            <a:r>
              <a:rPr lang="fr-FR" sz="3600" b="1" dirty="0">
                <a:solidFill>
                  <a:srgbClr val="FFFF00"/>
                </a:solidFill>
              </a:rPr>
              <a:t> ; en suédois : </a:t>
            </a:r>
            <a:r>
              <a:rPr lang="fr-FR" sz="3600" b="1" dirty="0" err="1">
                <a:solidFill>
                  <a:srgbClr val="FFFF00"/>
                </a:solidFill>
              </a:rPr>
              <a:t>Republiken</a:t>
            </a:r>
            <a:r>
              <a:rPr lang="fr-FR" sz="3600" b="1" dirty="0">
                <a:solidFill>
                  <a:srgbClr val="FFFF00"/>
                </a:solidFill>
              </a:rPr>
              <a:t> </a:t>
            </a:r>
            <a:r>
              <a:rPr lang="fr-FR" sz="3600" b="1" dirty="0" err="1">
                <a:solidFill>
                  <a:srgbClr val="FFFF00"/>
                </a:solidFill>
              </a:rPr>
              <a:t>Finland</a:t>
            </a:r>
            <a:r>
              <a:rPr lang="fr-FR" sz="3600" b="1" dirty="0">
                <a:solidFill>
                  <a:srgbClr val="FFFF00"/>
                </a:solidFill>
              </a:rPr>
              <a:t>) est un État souverain d'Europe du Nord dont le territoire s'étend sur le flanc Est et sur 100 000 îles de la mer baltique. La partie continentale possède près de 200 000 lacs et partage ses frontières terrestres avec la Russie à l'Est ainsi que la Suède et la Norvège au Nord, tandis que les archipels de Turku et d'Åland constituent l'essentiel de la partie insulaire du pays.</a:t>
            </a:r>
          </a:p>
        </p:txBody>
      </p:sp>
    </p:spTree>
    <p:extLst>
      <p:ext uri="{BB962C8B-B14F-4D97-AF65-F5344CB8AC3E}">
        <p14:creationId xmlns:p14="http://schemas.microsoft.com/office/powerpoint/2010/main" val="2497758103"/>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Visage humain, peinture, homme&#10;&#10;Description générée automatiquement">
            <a:extLst>
              <a:ext uri="{FF2B5EF4-FFF2-40B4-BE49-F238E27FC236}">
                <a16:creationId xmlns:a16="http://schemas.microsoft.com/office/drawing/2014/main" id="{D62363FA-EAE5-167F-CE11-7E71DB83C1B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18363" y="189000"/>
            <a:ext cx="4955273"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C2B76CC-348B-9F25-7CC7-DCD1BBC900F2}"/>
              </a:ext>
            </a:extLst>
          </p:cNvPr>
          <p:cNvSpPr txBox="1"/>
          <p:nvPr/>
        </p:nvSpPr>
        <p:spPr>
          <a:xfrm>
            <a:off x="199754" y="571141"/>
            <a:ext cx="3418609"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Gustave Ier Vasa, roi de Suède et fondateur d'Helsinki (</a:t>
            </a:r>
            <a:r>
              <a:rPr lang="fr-FR" sz="2400" b="1" dirty="0" err="1">
                <a:solidFill>
                  <a:srgbClr val="FFFF00"/>
                </a:solidFill>
              </a:rPr>
              <a:t>Helsingfors</a:t>
            </a:r>
            <a:r>
              <a:rPr lang="fr-FR" sz="2400" b="1" dirty="0">
                <a:solidFill>
                  <a:srgbClr val="FFFF00"/>
                </a:solidFill>
              </a:rPr>
              <a:t>).</a:t>
            </a:r>
          </a:p>
        </p:txBody>
      </p:sp>
    </p:spTree>
    <p:extLst>
      <p:ext uri="{BB962C8B-B14F-4D97-AF65-F5344CB8AC3E}">
        <p14:creationId xmlns:p14="http://schemas.microsoft.com/office/powerpoint/2010/main" val="210892310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Photographie aérienne, Vue plongeante&#10;&#10;Description générée automatiquement">
            <a:extLst>
              <a:ext uri="{FF2B5EF4-FFF2-40B4-BE49-F238E27FC236}">
                <a16:creationId xmlns:a16="http://schemas.microsoft.com/office/drawing/2014/main" id="{633FC6F7-6A0E-901D-FFE7-7B31BD5AEB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69CB7E5F-1DF1-7F91-D4BE-12EFCDBED6BA}"/>
              </a:ext>
            </a:extLst>
          </p:cNvPr>
          <p:cNvSpPr txBox="1"/>
          <p:nvPr/>
        </p:nvSpPr>
        <p:spPr>
          <a:xfrm>
            <a:off x="4694900" y="4057113"/>
            <a:ext cx="86868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Kaisaniemenlahti</a:t>
            </a:r>
            <a:r>
              <a:rPr lang="fr-FR" sz="2400" b="1" dirty="0">
                <a:solidFill>
                  <a:srgbClr val="FFFF00"/>
                </a:solidFill>
              </a:rPr>
              <a:t>.</a:t>
            </a:r>
          </a:p>
        </p:txBody>
      </p:sp>
    </p:spTree>
    <p:extLst>
      <p:ext uri="{BB962C8B-B14F-4D97-AF65-F5344CB8AC3E}">
        <p14:creationId xmlns:p14="http://schemas.microsoft.com/office/powerpoint/2010/main" val="25652980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hotographie aérienne, Vue plongeante, aérien, nuage&#10;&#10;Description générée automatiquement">
            <a:extLst>
              <a:ext uri="{FF2B5EF4-FFF2-40B4-BE49-F238E27FC236}">
                <a16:creationId xmlns:a16="http://schemas.microsoft.com/office/drawing/2014/main" id="{DE0361D0-9E7B-CC2E-CD7E-B4A9778EDC8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8836" y="369000"/>
            <a:ext cx="9134327" cy="6120000"/>
          </a:xfrm>
          <a:prstGeom prst="rect">
            <a:avLst/>
          </a:prstGeom>
          <a:ln w="38100" cap="sq">
            <a:solidFill>
              <a:srgbClr val="000000"/>
            </a:solidFill>
            <a:prstDash val="solid"/>
            <a:miter lim="800000"/>
          </a:ln>
          <a:effectLst>
            <a:outerShdw blurRad="50800" dist="38100" dir="2700000" algn="tl" rotWithShape="0">
              <a:srgbClr val="000000">
                <a:alpha val="43000"/>
              </a:srgbClr>
            </a:outerShdw>
            <a:softEdge rad="317500"/>
          </a:effectLst>
        </p:spPr>
      </p:pic>
      <p:sp>
        <p:nvSpPr>
          <p:cNvPr id="4" name="ZoneTexte 3">
            <a:extLst>
              <a:ext uri="{FF2B5EF4-FFF2-40B4-BE49-F238E27FC236}">
                <a16:creationId xmlns:a16="http://schemas.microsoft.com/office/drawing/2014/main" id="{00BB29D7-D00F-2D9F-1DC3-8EDBC5C82BF3}"/>
              </a:ext>
            </a:extLst>
          </p:cNvPr>
          <p:cNvSpPr txBox="1"/>
          <p:nvPr/>
        </p:nvSpPr>
        <p:spPr>
          <a:xfrm>
            <a:off x="4026058" y="4071621"/>
            <a:ext cx="72009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aérienne du centre d'Helsinki.</a:t>
            </a:r>
          </a:p>
        </p:txBody>
      </p:sp>
    </p:spTree>
    <p:extLst>
      <p:ext uri="{BB962C8B-B14F-4D97-AF65-F5344CB8AC3E}">
        <p14:creationId xmlns:p14="http://schemas.microsoft.com/office/powerpoint/2010/main" val="372569747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repère&#10;&#10;Description générée automatiquement">
            <a:extLst>
              <a:ext uri="{FF2B5EF4-FFF2-40B4-BE49-F238E27FC236}">
                <a16:creationId xmlns:a16="http://schemas.microsoft.com/office/drawing/2014/main" id="{58E29D7F-88F4-BF65-40B9-C9D53410E4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5030" y="279000"/>
            <a:ext cx="8421939" cy="6300000"/>
          </a:xfrm>
          <a:prstGeom prst="rect">
            <a:avLst/>
          </a:prstGeom>
          <a:effectLst>
            <a:softEdge rad="317500"/>
          </a:effectLst>
        </p:spPr>
      </p:pic>
      <p:sp>
        <p:nvSpPr>
          <p:cNvPr id="4" name="ZoneTexte 3">
            <a:extLst>
              <a:ext uri="{FF2B5EF4-FFF2-40B4-BE49-F238E27FC236}">
                <a16:creationId xmlns:a16="http://schemas.microsoft.com/office/drawing/2014/main" id="{C8A28C06-AF81-B105-3A4D-52385BF87002}"/>
              </a:ext>
            </a:extLst>
          </p:cNvPr>
          <p:cNvSpPr txBox="1"/>
          <p:nvPr/>
        </p:nvSpPr>
        <p:spPr>
          <a:xfrm>
            <a:off x="3711321" y="4180344"/>
            <a:ext cx="712816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cathédrale luthérienne d'Helsinki.</a:t>
            </a:r>
          </a:p>
        </p:txBody>
      </p:sp>
    </p:spTree>
    <p:extLst>
      <p:ext uri="{BB962C8B-B14F-4D97-AF65-F5344CB8AC3E}">
        <p14:creationId xmlns:p14="http://schemas.microsoft.com/office/powerpoint/2010/main" val="187654666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Usage mixte&#10;&#10;Description générée automatiquement">
            <a:extLst>
              <a:ext uri="{FF2B5EF4-FFF2-40B4-BE49-F238E27FC236}">
                <a16:creationId xmlns:a16="http://schemas.microsoft.com/office/drawing/2014/main" id="{6FC4D99F-A5C0-23A7-4996-3708F277BD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8" y="279000"/>
            <a:ext cx="9453704" cy="6300000"/>
          </a:xfrm>
          <a:prstGeom prst="rect">
            <a:avLst/>
          </a:prstGeom>
          <a:effectLst>
            <a:softEdge rad="635000"/>
          </a:effectLst>
        </p:spPr>
      </p:pic>
      <p:sp>
        <p:nvSpPr>
          <p:cNvPr id="4" name="ZoneTexte 3">
            <a:extLst>
              <a:ext uri="{FF2B5EF4-FFF2-40B4-BE49-F238E27FC236}">
                <a16:creationId xmlns:a16="http://schemas.microsoft.com/office/drawing/2014/main" id="{51BDDD1B-7088-CDC5-3AF7-699DAC6C1AE5}"/>
              </a:ext>
            </a:extLst>
          </p:cNvPr>
          <p:cNvSpPr txBox="1"/>
          <p:nvPr/>
        </p:nvSpPr>
        <p:spPr>
          <a:xfrm>
            <a:off x="4791643" y="3901344"/>
            <a:ext cx="915439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Kalasatama</a:t>
            </a:r>
            <a:r>
              <a:rPr lang="fr-FR" sz="2400" b="1" dirty="0">
                <a:solidFill>
                  <a:srgbClr val="FFFF00"/>
                </a:solidFill>
              </a:rPr>
              <a:t> en 2022.</a:t>
            </a:r>
          </a:p>
        </p:txBody>
      </p:sp>
    </p:spTree>
    <p:extLst>
      <p:ext uri="{BB962C8B-B14F-4D97-AF65-F5344CB8AC3E}">
        <p14:creationId xmlns:p14="http://schemas.microsoft.com/office/powerpoint/2010/main" val="360460598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immobilier&#10;&#10;Description générée automatiquement">
            <a:extLst>
              <a:ext uri="{FF2B5EF4-FFF2-40B4-BE49-F238E27FC236}">
                <a16:creationId xmlns:a16="http://schemas.microsoft.com/office/drawing/2014/main" id="{D7D0C4BA-1CF4-2384-7DB8-31CE4AB036D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8073" y="279000"/>
            <a:ext cx="11635853" cy="6300000"/>
          </a:xfrm>
          <a:prstGeom prst="rect">
            <a:avLst/>
          </a:prstGeom>
          <a:effectLst>
            <a:softEdge rad="635000"/>
          </a:effectLst>
        </p:spPr>
      </p:pic>
      <p:sp>
        <p:nvSpPr>
          <p:cNvPr id="4" name="ZoneTexte 3">
            <a:extLst>
              <a:ext uri="{FF2B5EF4-FFF2-40B4-BE49-F238E27FC236}">
                <a16:creationId xmlns:a16="http://schemas.microsoft.com/office/drawing/2014/main" id="{1557DD8E-1B78-7322-A178-1C8AA05802ED}"/>
              </a:ext>
            </a:extLst>
          </p:cNvPr>
          <p:cNvSpPr txBox="1"/>
          <p:nvPr/>
        </p:nvSpPr>
        <p:spPr>
          <a:xfrm>
            <a:off x="3270959" y="3993931"/>
            <a:ext cx="864296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L'ambassade des Pays-Bas en Finlande.</a:t>
            </a:r>
          </a:p>
        </p:txBody>
      </p:sp>
    </p:spTree>
    <p:extLst>
      <p:ext uri="{BB962C8B-B14F-4D97-AF65-F5344CB8AC3E}">
        <p14:creationId xmlns:p14="http://schemas.microsoft.com/office/powerpoint/2010/main" val="326251834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ville&#10;&#10;Description générée automatiquement">
            <a:extLst>
              <a:ext uri="{FF2B5EF4-FFF2-40B4-BE49-F238E27FC236}">
                <a16:creationId xmlns:a16="http://schemas.microsoft.com/office/drawing/2014/main" id="{3592F01D-3785-E115-F797-D942AF7429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317500"/>
          </a:effectLst>
        </p:spPr>
      </p:pic>
      <p:sp>
        <p:nvSpPr>
          <p:cNvPr id="4" name="ZoneTexte 3">
            <a:extLst>
              <a:ext uri="{FF2B5EF4-FFF2-40B4-BE49-F238E27FC236}">
                <a16:creationId xmlns:a16="http://schemas.microsoft.com/office/drawing/2014/main" id="{6DB23A29-64EB-03AB-19F0-C10EF20253D4}"/>
              </a:ext>
            </a:extLst>
          </p:cNvPr>
          <p:cNvSpPr txBox="1"/>
          <p:nvPr/>
        </p:nvSpPr>
        <p:spPr>
          <a:xfrm>
            <a:off x="4814215" y="4080761"/>
            <a:ext cx="766849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Aleksanterinkatu</a:t>
            </a:r>
            <a:endParaRPr lang="fr-FR" sz="2400" b="1" dirty="0">
              <a:solidFill>
                <a:srgbClr val="FFFF00"/>
              </a:solidFill>
            </a:endParaRPr>
          </a:p>
        </p:txBody>
      </p:sp>
    </p:spTree>
    <p:extLst>
      <p:ext uri="{BB962C8B-B14F-4D97-AF65-F5344CB8AC3E}">
        <p14:creationId xmlns:p14="http://schemas.microsoft.com/office/powerpoint/2010/main" val="315447381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rain, transport, Station de métro, gare ferroviaire&#10;&#10;Description générée automatiquement">
            <a:extLst>
              <a:ext uri="{FF2B5EF4-FFF2-40B4-BE49-F238E27FC236}">
                <a16:creationId xmlns:a16="http://schemas.microsoft.com/office/drawing/2014/main" id="{BC5C5A97-51ED-174A-1B60-34D415C6B1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2875"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5B64A4CD-BAFC-2FE0-AD16-46F9F735C993}"/>
              </a:ext>
            </a:extLst>
          </p:cNvPr>
          <p:cNvSpPr txBox="1"/>
          <p:nvPr/>
        </p:nvSpPr>
        <p:spPr>
          <a:xfrm>
            <a:off x="2489346" y="4180344"/>
            <a:ext cx="864523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Passage en station d'une rame du métro d'Helsinki.</a:t>
            </a:r>
          </a:p>
        </p:txBody>
      </p:sp>
    </p:spTree>
    <p:extLst>
      <p:ext uri="{BB962C8B-B14F-4D97-AF65-F5344CB8AC3E}">
        <p14:creationId xmlns:p14="http://schemas.microsoft.com/office/powerpoint/2010/main" val="211078420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ransport, embarcation, plein air, bateau&#10;&#10;Description générée automatiquement">
            <a:extLst>
              <a:ext uri="{FF2B5EF4-FFF2-40B4-BE49-F238E27FC236}">
                <a16:creationId xmlns:a16="http://schemas.microsoft.com/office/drawing/2014/main" id="{163E6A9C-6B54-71E5-B28B-AE8FF839DD1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04198" y="369000"/>
            <a:ext cx="9183604" cy="6120000"/>
          </a:xfrm>
          <a:prstGeom prst="rect">
            <a:avLst/>
          </a:prstGeom>
          <a:ln w="38100" cap="sq">
            <a:solidFill>
              <a:srgbClr val="000000"/>
            </a:solidFill>
            <a:prstDash val="solid"/>
            <a:miter lim="800000"/>
          </a:ln>
          <a:effectLst>
            <a:outerShdw blurRad="50800" dist="38100" dir="2700000" algn="tl" rotWithShape="0">
              <a:srgbClr val="000000">
                <a:alpha val="43000"/>
              </a:srgbClr>
            </a:outerShdw>
            <a:softEdge rad="317500"/>
          </a:effectLst>
        </p:spPr>
      </p:pic>
      <p:sp>
        <p:nvSpPr>
          <p:cNvPr id="4" name="ZoneTexte 3">
            <a:extLst>
              <a:ext uri="{FF2B5EF4-FFF2-40B4-BE49-F238E27FC236}">
                <a16:creationId xmlns:a16="http://schemas.microsoft.com/office/drawing/2014/main" id="{78FBFF0C-47E5-B0AC-C4B7-1BE64B9B638E}"/>
              </a:ext>
            </a:extLst>
          </p:cNvPr>
          <p:cNvSpPr txBox="1"/>
          <p:nvPr/>
        </p:nvSpPr>
        <p:spPr>
          <a:xfrm>
            <a:off x="3145435" y="4063260"/>
            <a:ext cx="766849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Ferry de la compagnie Viking Line à Helsinki.</a:t>
            </a:r>
          </a:p>
        </p:txBody>
      </p:sp>
    </p:spTree>
    <p:extLst>
      <p:ext uri="{BB962C8B-B14F-4D97-AF65-F5344CB8AC3E}">
        <p14:creationId xmlns:p14="http://schemas.microsoft.com/office/powerpoint/2010/main" val="297676776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hiver&#10;&#10;Description générée automatiquement">
            <a:extLst>
              <a:ext uri="{FF2B5EF4-FFF2-40B4-BE49-F238E27FC236}">
                <a16:creationId xmlns:a16="http://schemas.microsoft.com/office/drawing/2014/main" id="{A3880AA7-FC1D-156E-9FC2-6842735B48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3699" y="355002"/>
            <a:ext cx="8400000" cy="6300000"/>
          </a:xfrm>
          <a:prstGeom prst="rect">
            <a:avLst/>
          </a:prstGeom>
          <a:effectLst>
            <a:softEdge rad="317500"/>
          </a:effectLst>
        </p:spPr>
      </p:pic>
      <p:sp>
        <p:nvSpPr>
          <p:cNvPr id="4" name="ZoneTexte 3">
            <a:extLst>
              <a:ext uri="{FF2B5EF4-FFF2-40B4-BE49-F238E27FC236}">
                <a16:creationId xmlns:a16="http://schemas.microsoft.com/office/drawing/2014/main" id="{B5E7E0DD-51BC-3310-A6A7-BE41C93060BC}"/>
              </a:ext>
            </a:extLst>
          </p:cNvPr>
          <p:cNvSpPr txBox="1"/>
          <p:nvPr/>
        </p:nvSpPr>
        <p:spPr>
          <a:xfrm>
            <a:off x="1294693" y="4180344"/>
            <a:ext cx="1042242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port d'Helsinki avec la mer gelée pendant la majeure partie de l'hiver</a:t>
            </a:r>
          </a:p>
        </p:txBody>
      </p:sp>
    </p:spTree>
    <p:extLst>
      <p:ext uri="{BB962C8B-B14F-4D97-AF65-F5344CB8AC3E}">
        <p14:creationId xmlns:p14="http://schemas.microsoft.com/office/powerpoint/2010/main" val="327603319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D4BA900-BE2D-BF9E-5BFC-06570FC0ED4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127000"/>
          </a:effectLst>
        </p:spPr>
      </p:pic>
      <p:sp>
        <p:nvSpPr>
          <p:cNvPr id="4" name="ZoneTexte 3">
            <a:extLst>
              <a:ext uri="{FF2B5EF4-FFF2-40B4-BE49-F238E27FC236}">
                <a16:creationId xmlns:a16="http://schemas.microsoft.com/office/drawing/2014/main" id="{E23E0244-423F-139B-67C5-002DB610CD10}"/>
              </a:ext>
            </a:extLst>
          </p:cNvPr>
          <p:cNvSpPr txBox="1"/>
          <p:nvPr/>
        </p:nvSpPr>
        <p:spPr>
          <a:xfrm>
            <a:off x="4552055" y="6328064"/>
            <a:ext cx="8011391" cy="461665"/>
          </a:xfrm>
          <a:prstGeom prst="rect">
            <a:avLst/>
          </a:prstGeom>
          <a:noFill/>
        </p:spPr>
        <p:txBody>
          <a:bodyPr wrap="square" rtlCol="0">
            <a:spAutoFit/>
          </a:bodyPr>
          <a:lstStyle/>
          <a:p>
            <a:r>
              <a:rPr lang="fr-FR" sz="2400" b="1">
                <a:solidFill>
                  <a:srgbClr val="FFFF00"/>
                </a:solidFill>
              </a:rPr>
              <a:t>Université d'Helsinki.</a:t>
            </a:r>
            <a:endParaRPr lang="fr-FR" sz="2400" b="1" dirty="0">
              <a:solidFill>
                <a:srgbClr val="FFFF00"/>
              </a:solidFill>
            </a:endParaRPr>
          </a:p>
        </p:txBody>
      </p:sp>
    </p:spTree>
    <p:extLst>
      <p:ext uri="{BB962C8B-B14F-4D97-AF65-F5344CB8AC3E}">
        <p14:creationId xmlns:p14="http://schemas.microsoft.com/office/powerpoint/2010/main" val="47073633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ciel, bâtiment&#10;&#10;Description générée automatiquement">
            <a:extLst>
              <a:ext uri="{FF2B5EF4-FFF2-40B4-BE49-F238E27FC236}">
                <a16:creationId xmlns:a16="http://schemas.microsoft.com/office/drawing/2014/main" id="{E6FE155C-6B96-A3DD-DF3F-8E49748943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27773" y="279000"/>
            <a:ext cx="7536454" cy="6300000"/>
          </a:xfrm>
          <a:prstGeom prst="rect">
            <a:avLst/>
          </a:prstGeom>
          <a:effectLst>
            <a:softEdge rad="317500"/>
          </a:effectLst>
        </p:spPr>
      </p:pic>
      <p:sp>
        <p:nvSpPr>
          <p:cNvPr id="4" name="ZoneTexte 3">
            <a:extLst>
              <a:ext uri="{FF2B5EF4-FFF2-40B4-BE49-F238E27FC236}">
                <a16:creationId xmlns:a16="http://schemas.microsoft.com/office/drawing/2014/main" id="{46BBB61D-BCC9-DBA4-8E32-EC0571D37FE4}"/>
              </a:ext>
            </a:extLst>
          </p:cNvPr>
          <p:cNvSpPr txBox="1"/>
          <p:nvPr/>
        </p:nvSpPr>
        <p:spPr>
          <a:xfrm>
            <a:off x="3522756" y="3649717"/>
            <a:ext cx="8073737" cy="3108543"/>
          </a:xfrm>
          <a:prstGeom prst="rect">
            <a:avLst/>
          </a:prstGeom>
          <a:noFill/>
        </p:spPr>
        <p:txBody>
          <a:bodyPr wrap="square" rtlCol="0">
            <a:spAutoFit/>
          </a:bodyPr>
          <a:lstStyle/>
          <a:p>
            <a:endParaRPr lang="fr-FR" sz="2800" b="1" dirty="0">
              <a:solidFill>
                <a:srgbClr val="FFFF00"/>
              </a:solidFill>
            </a:endParaRPr>
          </a:p>
          <a:p>
            <a:endParaRPr lang="fr-FR" sz="2800" b="1" dirty="0">
              <a:solidFill>
                <a:srgbClr val="FFFF00"/>
              </a:solidFill>
            </a:endParaRPr>
          </a:p>
          <a:p>
            <a:endParaRPr lang="fr-FR" sz="2800" b="1" dirty="0">
              <a:solidFill>
                <a:srgbClr val="FFFF00"/>
              </a:solidFill>
            </a:endParaRPr>
          </a:p>
          <a:p>
            <a:endParaRPr lang="fr-FR" sz="2800" b="1" dirty="0">
              <a:solidFill>
                <a:srgbClr val="FFFF00"/>
              </a:solidFill>
            </a:endParaRPr>
          </a:p>
          <a:p>
            <a:endParaRPr lang="fr-FR" sz="2800" b="1" dirty="0">
              <a:solidFill>
                <a:srgbClr val="FFFF00"/>
              </a:solidFill>
            </a:endParaRPr>
          </a:p>
          <a:p>
            <a:endParaRPr lang="fr-FR" sz="2800" b="1" dirty="0">
              <a:solidFill>
                <a:srgbClr val="FFFF00"/>
              </a:solidFill>
            </a:endParaRPr>
          </a:p>
          <a:p>
            <a:r>
              <a:rPr lang="fr-FR" sz="2800" b="1" dirty="0">
                <a:solidFill>
                  <a:srgbClr val="FFFF00"/>
                </a:solidFill>
              </a:rPr>
              <a:t>Bâtiment R de l'Académie Sibelius.</a:t>
            </a:r>
          </a:p>
        </p:txBody>
      </p:sp>
    </p:spTree>
    <p:extLst>
      <p:ext uri="{BB962C8B-B14F-4D97-AF65-F5344CB8AC3E}">
        <p14:creationId xmlns:p14="http://schemas.microsoft.com/office/powerpoint/2010/main" val="373326845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5A458C08-DE84-102D-AF85-F709C89896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7DC6CAB1-709C-C472-EC2D-EB989AE704E4}"/>
              </a:ext>
            </a:extLst>
          </p:cNvPr>
          <p:cNvSpPr txBox="1"/>
          <p:nvPr/>
        </p:nvSpPr>
        <p:spPr>
          <a:xfrm>
            <a:off x="3292366" y="4073770"/>
            <a:ext cx="815686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musée d'art contemporain de </a:t>
            </a:r>
            <a:r>
              <a:rPr lang="fr-FR" sz="2400" b="1" dirty="0" err="1">
                <a:solidFill>
                  <a:srgbClr val="FFFF00"/>
                </a:solidFill>
              </a:rPr>
              <a:t>Kiasma</a:t>
            </a:r>
            <a:r>
              <a:rPr lang="fr-FR" sz="2400" b="1" dirty="0">
                <a:solidFill>
                  <a:srgbClr val="FFFF00"/>
                </a:solidFill>
              </a:rPr>
              <a:t>.</a:t>
            </a:r>
          </a:p>
        </p:txBody>
      </p:sp>
    </p:spTree>
    <p:extLst>
      <p:ext uri="{BB962C8B-B14F-4D97-AF65-F5344CB8AC3E}">
        <p14:creationId xmlns:p14="http://schemas.microsoft.com/office/powerpoint/2010/main" val="2347887183"/>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voiture&#10;&#10;Description générée automatiquement">
            <a:extLst>
              <a:ext uri="{FF2B5EF4-FFF2-40B4-BE49-F238E27FC236}">
                <a16:creationId xmlns:a16="http://schemas.microsoft.com/office/drawing/2014/main" id="{B7E90CB5-050E-C1A2-F34E-63830C7E13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000" y="605753"/>
            <a:ext cx="11448000" cy="5646493"/>
          </a:xfrm>
          <a:prstGeom prst="rect">
            <a:avLst/>
          </a:prstGeom>
          <a:effectLst>
            <a:softEdge rad="317500"/>
          </a:effectLst>
        </p:spPr>
      </p:pic>
      <p:sp>
        <p:nvSpPr>
          <p:cNvPr id="4" name="ZoneTexte 3">
            <a:extLst>
              <a:ext uri="{FF2B5EF4-FFF2-40B4-BE49-F238E27FC236}">
                <a16:creationId xmlns:a16="http://schemas.microsoft.com/office/drawing/2014/main" id="{8759011C-7120-4C29-DF60-017B2A498C38}"/>
              </a:ext>
            </a:extLst>
          </p:cNvPr>
          <p:cNvSpPr txBox="1"/>
          <p:nvPr/>
        </p:nvSpPr>
        <p:spPr>
          <a:xfrm>
            <a:off x="4041586" y="3428999"/>
            <a:ext cx="7148946" cy="3108543"/>
          </a:xfrm>
          <a:prstGeom prst="rect">
            <a:avLst/>
          </a:prstGeom>
          <a:noFill/>
        </p:spPr>
        <p:txBody>
          <a:bodyPr wrap="square" rtlCol="0">
            <a:spAutoFit/>
          </a:bodyPr>
          <a:lstStyle/>
          <a:p>
            <a:endParaRPr lang="fr-FR" sz="2800" dirty="0">
              <a:solidFill>
                <a:srgbClr val="FFFF00"/>
              </a:solidFill>
            </a:endParaRPr>
          </a:p>
          <a:p>
            <a:endParaRPr lang="fr-FR" sz="2800" dirty="0">
              <a:solidFill>
                <a:srgbClr val="FFFF00"/>
              </a:solidFill>
            </a:endParaRPr>
          </a:p>
          <a:p>
            <a:endParaRPr lang="fr-FR" sz="2800" dirty="0">
              <a:solidFill>
                <a:srgbClr val="FFFF00"/>
              </a:solidFill>
            </a:endParaRPr>
          </a:p>
          <a:p>
            <a:endParaRPr lang="fr-FR" sz="2800" dirty="0">
              <a:solidFill>
                <a:srgbClr val="FFFF00"/>
              </a:solidFill>
            </a:endParaRPr>
          </a:p>
          <a:p>
            <a:endParaRPr lang="fr-FR" sz="2800" dirty="0">
              <a:solidFill>
                <a:srgbClr val="FFFF00"/>
              </a:solidFill>
            </a:endParaRPr>
          </a:p>
          <a:p>
            <a:endParaRPr lang="fr-FR" sz="2800" dirty="0">
              <a:solidFill>
                <a:srgbClr val="FFFF00"/>
              </a:solidFill>
            </a:endParaRPr>
          </a:p>
          <a:p>
            <a:r>
              <a:rPr lang="fr-FR" sz="2800" b="1" dirty="0">
                <a:solidFill>
                  <a:srgbClr val="FFFF00"/>
                </a:solidFill>
              </a:rPr>
              <a:t>Le musée d'art </a:t>
            </a:r>
            <a:r>
              <a:rPr lang="fr-FR" sz="2800" b="1" dirty="0" err="1">
                <a:solidFill>
                  <a:srgbClr val="FFFF00"/>
                </a:solidFill>
              </a:rPr>
              <a:t>Ateneum</a:t>
            </a:r>
            <a:r>
              <a:rPr lang="fr-FR" sz="2800" dirty="0">
                <a:solidFill>
                  <a:srgbClr val="FFFF00"/>
                </a:solidFill>
              </a:rPr>
              <a:t>.</a:t>
            </a:r>
          </a:p>
        </p:txBody>
      </p:sp>
    </p:spTree>
    <p:extLst>
      <p:ext uri="{BB962C8B-B14F-4D97-AF65-F5344CB8AC3E}">
        <p14:creationId xmlns:p14="http://schemas.microsoft.com/office/powerpoint/2010/main" val="326788666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Danse, personne&#10;&#10;Description générée automatiquement">
            <a:extLst>
              <a:ext uri="{FF2B5EF4-FFF2-40B4-BE49-F238E27FC236}">
                <a16:creationId xmlns:a16="http://schemas.microsoft.com/office/drawing/2014/main" id="{EB6D6E11-93F5-A7CF-1D3A-EBC02C56B7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3B7AAC43-3468-D3F0-A3B5-3E9DC8D9C04D}"/>
              </a:ext>
            </a:extLst>
          </p:cNvPr>
          <p:cNvSpPr txBox="1"/>
          <p:nvPr/>
        </p:nvSpPr>
        <p:spPr>
          <a:xfrm>
            <a:off x="1011382" y="6338454"/>
            <a:ext cx="10623570" cy="461665"/>
          </a:xfrm>
          <a:prstGeom prst="rect">
            <a:avLst/>
          </a:prstGeom>
          <a:noFill/>
        </p:spPr>
        <p:txBody>
          <a:bodyPr wrap="square" rtlCol="0">
            <a:spAutoFit/>
          </a:bodyPr>
          <a:lstStyle/>
          <a:p>
            <a:r>
              <a:rPr lang="fr-FR" sz="2400" b="1">
                <a:solidFill>
                  <a:srgbClr val="FFFF00"/>
                </a:solidFill>
              </a:rPr>
              <a:t>La compagnie Strange Fruit, de Melbourne à la Nuit des Arts à Helsinki.</a:t>
            </a:r>
            <a:endParaRPr lang="fr-FR" sz="2400" b="1" dirty="0">
              <a:solidFill>
                <a:srgbClr val="FFFF00"/>
              </a:solidFill>
            </a:endParaRPr>
          </a:p>
        </p:txBody>
      </p:sp>
    </p:spTree>
    <p:extLst>
      <p:ext uri="{BB962C8B-B14F-4D97-AF65-F5344CB8AC3E}">
        <p14:creationId xmlns:p14="http://schemas.microsoft.com/office/powerpoint/2010/main" val="267510792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norama, ciel, bâtiment&#10;&#10;Description générée automatiquement">
            <a:extLst>
              <a:ext uri="{FF2B5EF4-FFF2-40B4-BE49-F238E27FC236}">
                <a16:creationId xmlns:a16="http://schemas.microsoft.com/office/drawing/2014/main" id="{135CA2F0-ACD4-F34C-145B-35219E6D63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2000" y="2657966"/>
            <a:ext cx="11628000" cy="1901663"/>
          </a:xfrm>
          <a:prstGeom prst="rect">
            <a:avLst/>
          </a:prstGeom>
          <a:effectLst>
            <a:softEdge rad="127000"/>
          </a:effectLst>
        </p:spPr>
      </p:pic>
      <p:sp>
        <p:nvSpPr>
          <p:cNvPr id="4" name="ZoneTexte 3">
            <a:extLst>
              <a:ext uri="{FF2B5EF4-FFF2-40B4-BE49-F238E27FC236}">
                <a16:creationId xmlns:a16="http://schemas.microsoft.com/office/drawing/2014/main" id="{1062A94F-9F42-B895-64B9-1A933C5F8448}"/>
              </a:ext>
            </a:extLst>
          </p:cNvPr>
          <p:cNvSpPr txBox="1"/>
          <p:nvPr/>
        </p:nvSpPr>
        <p:spPr>
          <a:xfrm>
            <a:off x="1727757" y="4086664"/>
            <a:ext cx="9476509" cy="1200329"/>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Panorama sur le port du sud d'Helsinki avec la cathédrale luthérienne d'Helsinki et la cathédrale </a:t>
            </a:r>
            <a:r>
              <a:rPr lang="fr-FR" sz="2400" b="1" dirty="0" err="1">
                <a:solidFill>
                  <a:srgbClr val="FFFF00"/>
                </a:solidFill>
              </a:rPr>
              <a:t>Uspenski</a:t>
            </a:r>
            <a:r>
              <a:rPr lang="fr-FR" sz="2400" b="1" dirty="0">
                <a:solidFill>
                  <a:srgbClr val="FFFF00"/>
                </a:solidFill>
              </a:rPr>
              <a:t> en arrière-plan.</a:t>
            </a:r>
          </a:p>
        </p:txBody>
      </p:sp>
    </p:spTree>
    <p:extLst>
      <p:ext uri="{BB962C8B-B14F-4D97-AF65-F5344CB8AC3E}">
        <p14:creationId xmlns:p14="http://schemas.microsoft.com/office/powerpoint/2010/main" val="113400481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arbre&#10;&#10;Description générée automatiquement">
            <a:extLst>
              <a:ext uri="{FF2B5EF4-FFF2-40B4-BE49-F238E27FC236}">
                <a16:creationId xmlns:a16="http://schemas.microsoft.com/office/drawing/2014/main" id="{345C969D-8BA2-85F3-B68A-32105BA5B2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6915" y="279000"/>
            <a:ext cx="8249612" cy="6300000"/>
          </a:xfrm>
          <a:prstGeom prst="rect">
            <a:avLst/>
          </a:prstGeom>
          <a:effectLst>
            <a:softEdge rad="127000"/>
          </a:effectLst>
        </p:spPr>
      </p:pic>
      <p:sp>
        <p:nvSpPr>
          <p:cNvPr id="4" name="ZoneTexte 3">
            <a:extLst>
              <a:ext uri="{FF2B5EF4-FFF2-40B4-BE49-F238E27FC236}">
                <a16:creationId xmlns:a16="http://schemas.microsoft.com/office/drawing/2014/main" id="{984ACB31-29B9-653C-44F1-A5C2C3C0A0E1}"/>
              </a:ext>
            </a:extLst>
          </p:cNvPr>
          <p:cNvSpPr txBox="1"/>
          <p:nvPr/>
        </p:nvSpPr>
        <p:spPr>
          <a:xfrm>
            <a:off x="4197208" y="4180344"/>
            <a:ext cx="642514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Stade olympique d'Helsinki.</a:t>
            </a:r>
          </a:p>
        </p:txBody>
      </p:sp>
    </p:spTree>
    <p:extLst>
      <p:ext uri="{BB962C8B-B14F-4D97-AF65-F5344CB8AC3E}">
        <p14:creationId xmlns:p14="http://schemas.microsoft.com/office/powerpoint/2010/main" val="214271415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branche&#10;&#10;Description générée automatiquement">
            <a:extLst>
              <a:ext uri="{FF2B5EF4-FFF2-40B4-BE49-F238E27FC236}">
                <a16:creationId xmlns:a16="http://schemas.microsoft.com/office/drawing/2014/main" id="{BA9A064D-7A00-719E-FCB0-B0E8FC6D25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8" y="189000"/>
            <a:ext cx="4858484"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BBBA30A-3E86-BEAD-9363-305DAEA3C42E}"/>
              </a:ext>
            </a:extLst>
          </p:cNvPr>
          <p:cNvSpPr txBox="1"/>
          <p:nvPr/>
        </p:nvSpPr>
        <p:spPr>
          <a:xfrm>
            <a:off x="8636159" y="885496"/>
            <a:ext cx="3366655" cy="3416320"/>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solidFill>
                  <a:srgbClr val="FFFF00"/>
                </a:solidFill>
              </a:rPr>
              <a:t>L'esplanade d'Helsinki par un beau dimanche d'hiver.</a:t>
            </a:r>
          </a:p>
        </p:txBody>
      </p:sp>
    </p:spTree>
    <p:extLst>
      <p:ext uri="{BB962C8B-B14F-4D97-AF65-F5344CB8AC3E}">
        <p14:creationId xmlns:p14="http://schemas.microsoft.com/office/powerpoint/2010/main" val="184752445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Lampadaire extérieur&#10;&#10;Description générée automatiquement">
            <a:extLst>
              <a:ext uri="{FF2B5EF4-FFF2-40B4-BE49-F238E27FC236}">
                <a16:creationId xmlns:a16="http://schemas.microsoft.com/office/drawing/2014/main" id="{44495EFD-80F1-EE19-ACF3-2BF05066C13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BBDB2943-6DBF-1710-EBF7-B82D59028FE7}"/>
              </a:ext>
            </a:extLst>
          </p:cNvPr>
          <p:cNvSpPr txBox="1"/>
          <p:nvPr/>
        </p:nvSpPr>
        <p:spPr>
          <a:xfrm>
            <a:off x="3423029" y="4180344"/>
            <a:ext cx="849976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place du Sénat un matin de décembre.</a:t>
            </a:r>
          </a:p>
        </p:txBody>
      </p:sp>
    </p:spTree>
    <p:extLst>
      <p:ext uri="{BB962C8B-B14F-4D97-AF65-F5344CB8AC3E}">
        <p14:creationId xmlns:p14="http://schemas.microsoft.com/office/powerpoint/2010/main" val="298005751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norama, Photographie aérienne, Zone résidentielle&#10;&#10;Description générée automatiquement">
            <a:extLst>
              <a:ext uri="{FF2B5EF4-FFF2-40B4-BE49-F238E27FC236}">
                <a16:creationId xmlns:a16="http://schemas.microsoft.com/office/drawing/2014/main" id="{9D5B99E6-ABDA-75F9-3478-289D3B1DF1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000" y="1544283"/>
            <a:ext cx="11592000" cy="3604384"/>
          </a:xfrm>
          <a:prstGeom prst="rect">
            <a:avLst/>
          </a:prstGeom>
          <a:effectLst>
            <a:softEdge rad="127000"/>
          </a:effectLst>
        </p:spPr>
      </p:pic>
      <p:sp>
        <p:nvSpPr>
          <p:cNvPr id="4" name="ZoneTexte 3">
            <a:extLst>
              <a:ext uri="{FF2B5EF4-FFF2-40B4-BE49-F238E27FC236}">
                <a16:creationId xmlns:a16="http://schemas.microsoft.com/office/drawing/2014/main" id="{F2726212-F8CF-94FD-4D40-4FF180E9F87D}"/>
              </a:ext>
            </a:extLst>
          </p:cNvPr>
          <p:cNvSpPr txBox="1"/>
          <p:nvPr/>
        </p:nvSpPr>
        <p:spPr>
          <a:xfrm>
            <a:off x="3246144" y="5148667"/>
            <a:ext cx="7096991" cy="461665"/>
          </a:xfrm>
          <a:prstGeom prst="rect">
            <a:avLst/>
          </a:prstGeom>
          <a:noFill/>
        </p:spPr>
        <p:txBody>
          <a:bodyPr wrap="square" rtlCol="0">
            <a:spAutoFit/>
          </a:bodyPr>
          <a:lstStyle/>
          <a:p>
            <a:r>
              <a:rPr lang="fr-FR" sz="2400" b="1">
                <a:solidFill>
                  <a:srgbClr val="FFFF00"/>
                </a:solidFill>
              </a:rPr>
              <a:t>Vue sur Töölö depuis le stade olympique.</a:t>
            </a:r>
            <a:endParaRPr lang="fr-FR" sz="2400" b="1" dirty="0">
              <a:solidFill>
                <a:srgbClr val="FFFF00"/>
              </a:solidFill>
            </a:endParaRPr>
          </a:p>
        </p:txBody>
      </p:sp>
    </p:spTree>
    <p:extLst>
      <p:ext uri="{BB962C8B-B14F-4D97-AF65-F5344CB8AC3E}">
        <p14:creationId xmlns:p14="http://schemas.microsoft.com/office/powerpoint/2010/main" val="26302875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ateau, marina&#10;&#10;Description générée automatiquement">
            <a:extLst>
              <a:ext uri="{FF2B5EF4-FFF2-40B4-BE49-F238E27FC236}">
                <a16:creationId xmlns:a16="http://schemas.microsoft.com/office/drawing/2014/main" id="{5F920758-05EA-8A59-13D2-8DE9FB5256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70AC5FFD-E94C-7A5A-F354-29C9497485DD}"/>
              </a:ext>
            </a:extLst>
          </p:cNvPr>
          <p:cNvSpPr txBox="1"/>
          <p:nvPr/>
        </p:nvSpPr>
        <p:spPr>
          <a:xfrm>
            <a:off x="4576138" y="4037764"/>
            <a:ext cx="858842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port </a:t>
            </a:r>
            <a:r>
              <a:rPr lang="fr-FR" sz="2400" b="1" dirty="0" err="1">
                <a:solidFill>
                  <a:srgbClr val="FFFF00"/>
                </a:solidFill>
              </a:rPr>
              <a:t>Katajanokka</a:t>
            </a:r>
            <a:r>
              <a:rPr lang="fr-FR" sz="2400" b="1" dirty="0">
                <a:solidFill>
                  <a:srgbClr val="FFFF00"/>
                </a:solidFill>
              </a:rPr>
              <a:t>.</a:t>
            </a:r>
          </a:p>
        </p:txBody>
      </p:sp>
    </p:spTree>
    <p:extLst>
      <p:ext uri="{BB962C8B-B14F-4D97-AF65-F5344CB8AC3E}">
        <p14:creationId xmlns:p14="http://schemas.microsoft.com/office/powerpoint/2010/main" val="3265783923"/>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bâtiment&#10;&#10;Description générée automatiquement">
            <a:extLst>
              <a:ext uri="{FF2B5EF4-FFF2-40B4-BE49-F238E27FC236}">
                <a16:creationId xmlns:a16="http://schemas.microsoft.com/office/drawing/2014/main" id="{4350B7C7-E24C-71F3-800C-0A70DA0C61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9684" y="189000"/>
            <a:ext cx="5052631"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D6DCC0C-1225-0318-19FD-6A1DC1DEADCF}"/>
              </a:ext>
            </a:extLst>
          </p:cNvPr>
          <p:cNvSpPr txBox="1"/>
          <p:nvPr/>
        </p:nvSpPr>
        <p:spPr>
          <a:xfrm>
            <a:off x="1331230" y="1316421"/>
            <a:ext cx="3034146"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cathédrale </a:t>
            </a:r>
            <a:r>
              <a:rPr lang="fr-FR" sz="2400" b="1" dirty="0" err="1">
                <a:solidFill>
                  <a:srgbClr val="FFFF00"/>
                </a:solidFill>
              </a:rPr>
              <a:t>Uspenski</a:t>
            </a:r>
            <a:r>
              <a:rPr lang="fr-FR" sz="2400" b="1" dirty="0">
                <a:solidFill>
                  <a:srgbClr val="FFFF00"/>
                </a:solidFill>
              </a:rPr>
              <a:t>.</a:t>
            </a:r>
          </a:p>
        </p:txBody>
      </p:sp>
    </p:spTree>
    <p:extLst>
      <p:ext uri="{BB962C8B-B14F-4D97-AF65-F5344CB8AC3E}">
        <p14:creationId xmlns:p14="http://schemas.microsoft.com/office/powerpoint/2010/main" val="163857831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space public, herbe&#10;&#10;Description générée automatiquement">
            <a:extLst>
              <a:ext uri="{FF2B5EF4-FFF2-40B4-BE49-F238E27FC236}">
                <a16:creationId xmlns:a16="http://schemas.microsoft.com/office/drawing/2014/main" id="{44F356F5-2098-5CF9-1FD8-B6A69C0EBB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6B2D6AD0-0789-2B2E-6E88-A687343FB313}"/>
              </a:ext>
            </a:extLst>
          </p:cNvPr>
          <p:cNvSpPr txBox="1"/>
          <p:nvPr/>
        </p:nvSpPr>
        <p:spPr>
          <a:xfrm>
            <a:off x="5131557" y="4089360"/>
            <a:ext cx="790748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L'Esplanade.</a:t>
            </a:r>
          </a:p>
        </p:txBody>
      </p:sp>
    </p:spTree>
    <p:extLst>
      <p:ext uri="{BB962C8B-B14F-4D97-AF65-F5344CB8AC3E}">
        <p14:creationId xmlns:p14="http://schemas.microsoft.com/office/powerpoint/2010/main" val="1255043763"/>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lante, arbre&#10;&#10;Description générée automatiquement">
            <a:extLst>
              <a:ext uri="{FF2B5EF4-FFF2-40B4-BE49-F238E27FC236}">
                <a16:creationId xmlns:a16="http://schemas.microsoft.com/office/drawing/2014/main" id="{EBAF596D-3340-C46B-A33B-D3E413CEF2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2EB354E0-84C0-79DB-7CE2-6B70DDD99109}"/>
              </a:ext>
            </a:extLst>
          </p:cNvPr>
          <p:cNvSpPr txBox="1"/>
          <p:nvPr/>
        </p:nvSpPr>
        <p:spPr>
          <a:xfrm>
            <a:off x="3755895" y="4037406"/>
            <a:ext cx="747106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Théâtre national de Finlande.</a:t>
            </a:r>
          </a:p>
        </p:txBody>
      </p:sp>
    </p:spTree>
    <p:extLst>
      <p:ext uri="{BB962C8B-B14F-4D97-AF65-F5344CB8AC3E}">
        <p14:creationId xmlns:p14="http://schemas.microsoft.com/office/powerpoint/2010/main" val="415571121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commercial, Usage mixte&#10;&#10;Description générée automatiquement">
            <a:extLst>
              <a:ext uri="{FF2B5EF4-FFF2-40B4-BE49-F238E27FC236}">
                <a16:creationId xmlns:a16="http://schemas.microsoft.com/office/drawing/2014/main" id="{25F15007-E063-7D05-27B3-5AFF3241A29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B02C8EFE-3EE8-9D66-E8E3-C3B364392CC7}"/>
              </a:ext>
            </a:extLst>
          </p:cNvPr>
          <p:cNvSpPr txBox="1"/>
          <p:nvPr/>
        </p:nvSpPr>
        <p:spPr>
          <a:xfrm>
            <a:off x="4202228" y="4007069"/>
            <a:ext cx="826304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bâtiment d'</a:t>
            </a:r>
            <a:r>
              <a:rPr lang="fr-FR" sz="2400" b="1" dirty="0" err="1">
                <a:solidFill>
                  <a:srgbClr val="FFFF00"/>
                </a:solidFill>
              </a:rPr>
              <a:t>Ympyrätalo</a:t>
            </a:r>
            <a:r>
              <a:rPr lang="fr-FR" sz="2400" b="1" dirty="0">
                <a:solidFill>
                  <a:srgbClr val="FFFF00"/>
                </a:solidFill>
              </a:rPr>
              <a:t>.</a:t>
            </a:r>
          </a:p>
        </p:txBody>
      </p:sp>
    </p:spTree>
    <p:extLst>
      <p:ext uri="{BB962C8B-B14F-4D97-AF65-F5344CB8AC3E}">
        <p14:creationId xmlns:p14="http://schemas.microsoft.com/office/powerpoint/2010/main" val="152536350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norama, ciel, plein air, Zone urbaine&#10;&#10;Description générée automatiquement">
            <a:extLst>
              <a:ext uri="{FF2B5EF4-FFF2-40B4-BE49-F238E27FC236}">
                <a16:creationId xmlns:a16="http://schemas.microsoft.com/office/drawing/2014/main" id="{EE09B0F3-85EC-3ABF-6602-C40E3A0477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000" y="1820732"/>
            <a:ext cx="11376000" cy="29862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9664A0C-7995-2DFD-E094-54695E3B6186}"/>
              </a:ext>
            </a:extLst>
          </p:cNvPr>
          <p:cNvSpPr txBox="1"/>
          <p:nvPr/>
        </p:nvSpPr>
        <p:spPr>
          <a:xfrm>
            <a:off x="3648881" y="4958696"/>
            <a:ext cx="10141528" cy="461665"/>
          </a:xfrm>
          <a:prstGeom prst="rect">
            <a:avLst/>
          </a:prstGeom>
          <a:noFill/>
        </p:spPr>
        <p:txBody>
          <a:bodyPr wrap="square" rtlCol="0">
            <a:spAutoFit/>
          </a:bodyPr>
          <a:lstStyle/>
          <a:p>
            <a:r>
              <a:rPr lang="fr-FR" sz="2400" b="1">
                <a:solidFill>
                  <a:srgbClr val="FFFF00"/>
                </a:solidFill>
              </a:rPr>
              <a:t>Vue sur le centre d'Helsinki.</a:t>
            </a:r>
            <a:endParaRPr lang="fr-FR" sz="2400" b="1" dirty="0">
              <a:solidFill>
                <a:srgbClr val="FFFF00"/>
              </a:solidFill>
            </a:endParaRPr>
          </a:p>
        </p:txBody>
      </p:sp>
    </p:spTree>
    <p:extLst>
      <p:ext uri="{BB962C8B-B14F-4D97-AF65-F5344CB8AC3E}">
        <p14:creationId xmlns:p14="http://schemas.microsoft.com/office/powerpoint/2010/main" val="424763932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immeuble gouvernemental, Usage mixte&#10;&#10;Description générée automatiquement">
            <a:extLst>
              <a:ext uri="{FF2B5EF4-FFF2-40B4-BE49-F238E27FC236}">
                <a16:creationId xmlns:a16="http://schemas.microsoft.com/office/drawing/2014/main" id="{7C06388C-B6A4-4346-CA09-EB4CBB959A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2285" y="279000"/>
            <a:ext cx="10527430" cy="6300000"/>
          </a:xfrm>
          <a:prstGeom prst="rect">
            <a:avLst/>
          </a:prstGeom>
          <a:effectLst>
            <a:softEdge rad="317500"/>
          </a:effectLst>
        </p:spPr>
      </p:pic>
      <p:sp>
        <p:nvSpPr>
          <p:cNvPr id="4" name="ZoneTexte 3">
            <a:extLst>
              <a:ext uri="{FF2B5EF4-FFF2-40B4-BE49-F238E27FC236}">
                <a16:creationId xmlns:a16="http://schemas.microsoft.com/office/drawing/2014/main" id="{EFE296FA-5D75-5393-E731-11A5BB584E26}"/>
              </a:ext>
            </a:extLst>
          </p:cNvPr>
          <p:cNvSpPr txBox="1"/>
          <p:nvPr/>
        </p:nvSpPr>
        <p:spPr>
          <a:xfrm>
            <a:off x="1262949" y="4063260"/>
            <a:ext cx="1001683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centre commercial de </a:t>
            </a:r>
            <a:r>
              <a:rPr lang="fr-FR" sz="2400" b="1" dirty="0" err="1">
                <a:solidFill>
                  <a:srgbClr val="FFFF00"/>
                </a:solidFill>
              </a:rPr>
              <a:t>Kamppi</a:t>
            </a:r>
            <a:r>
              <a:rPr lang="fr-FR" sz="2400" b="1" dirty="0">
                <a:solidFill>
                  <a:srgbClr val="FFFF00"/>
                </a:solidFill>
              </a:rPr>
              <a:t> Center, dans le quartier de </a:t>
            </a:r>
            <a:r>
              <a:rPr lang="fr-FR" sz="2400" b="1" dirty="0" err="1">
                <a:solidFill>
                  <a:srgbClr val="FFFF00"/>
                </a:solidFill>
              </a:rPr>
              <a:t>Kamppi</a:t>
            </a:r>
            <a:r>
              <a:rPr lang="fr-FR" sz="2400" b="1" dirty="0">
                <a:solidFill>
                  <a:srgbClr val="FFFF00"/>
                </a:solidFill>
              </a:rPr>
              <a:t>.</a:t>
            </a:r>
          </a:p>
        </p:txBody>
      </p:sp>
    </p:spTree>
    <p:extLst>
      <p:ext uri="{BB962C8B-B14F-4D97-AF65-F5344CB8AC3E}">
        <p14:creationId xmlns:p14="http://schemas.microsoft.com/office/powerpoint/2010/main" val="400734373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lein air, bâtiment, ciel&#10;&#10;Description générée automatiquement">
            <a:extLst>
              <a:ext uri="{FF2B5EF4-FFF2-40B4-BE49-F238E27FC236}">
                <a16:creationId xmlns:a16="http://schemas.microsoft.com/office/drawing/2014/main" id="{CEB9B85B-E0CD-ADAB-3253-23C02161D8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6455"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C6597DCD-7B38-90F8-BAA7-16C4E5B51201}"/>
              </a:ext>
            </a:extLst>
          </p:cNvPr>
          <p:cNvSpPr txBox="1"/>
          <p:nvPr/>
        </p:nvSpPr>
        <p:spPr>
          <a:xfrm>
            <a:off x="3694710" y="4079209"/>
            <a:ext cx="669174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Un quartier du centre-ville à l'aube.</a:t>
            </a:r>
          </a:p>
        </p:txBody>
      </p:sp>
    </p:spTree>
    <p:extLst>
      <p:ext uri="{BB962C8B-B14F-4D97-AF65-F5344CB8AC3E}">
        <p14:creationId xmlns:p14="http://schemas.microsoft.com/office/powerpoint/2010/main" val="91599696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voiture, Véhicule terrestre, ciel&#10;&#10;Description générée automatiquement">
            <a:extLst>
              <a:ext uri="{FF2B5EF4-FFF2-40B4-BE49-F238E27FC236}">
                <a16:creationId xmlns:a16="http://schemas.microsoft.com/office/drawing/2014/main" id="{D927F02F-CE8C-5728-92D3-2879D566F0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8842" y="2840019"/>
            <a:ext cx="4752000" cy="35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1F39C62-0450-422C-2A03-0B523097D6BB}"/>
              </a:ext>
            </a:extLst>
          </p:cNvPr>
          <p:cNvSpPr txBox="1"/>
          <p:nvPr/>
        </p:nvSpPr>
        <p:spPr>
          <a:xfrm>
            <a:off x="1387365" y="162363"/>
            <a:ext cx="67437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Casino d’Helsinki.</a:t>
            </a:r>
          </a:p>
        </p:txBody>
      </p:sp>
      <p:pic>
        <p:nvPicPr>
          <p:cNvPr id="6" name="Image 5" descr="Une image contenant boîte de nuit, club, intérieur, personne&#10;&#10;Description générée automatiquement">
            <a:extLst>
              <a:ext uri="{FF2B5EF4-FFF2-40B4-BE49-F238E27FC236}">
                <a16:creationId xmlns:a16="http://schemas.microsoft.com/office/drawing/2014/main" id="{64635CA2-21A5-01F8-7327-311E8E7930D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41158" y="505679"/>
            <a:ext cx="5652000" cy="364290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F352CCEF-900A-0A09-06A9-BB530B886DFA}"/>
              </a:ext>
            </a:extLst>
          </p:cNvPr>
          <p:cNvSpPr txBox="1"/>
          <p:nvPr/>
        </p:nvSpPr>
        <p:spPr>
          <a:xfrm>
            <a:off x="6139365" y="1970809"/>
            <a:ext cx="5694218"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Intérieur du Gentleman Club Helsinki à </a:t>
            </a:r>
            <a:r>
              <a:rPr lang="fr-FR" sz="2400" b="1" dirty="0" err="1">
                <a:solidFill>
                  <a:srgbClr val="FFFF00"/>
                </a:solidFill>
              </a:rPr>
              <a:t>Punavuori</a:t>
            </a:r>
            <a:r>
              <a:rPr lang="fr-FR" sz="2400" b="1" dirty="0">
                <a:solidFill>
                  <a:srgbClr val="FFFF00"/>
                </a:solidFill>
              </a:rPr>
              <a:t>.</a:t>
            </a:r>
          </a:p>
        </p:txBody>
      </p:sp>
    </p:spTree>
    <p:extLst>
      <p:ext uri="{BB962C8B-B14F-4D97-AF65-F5344CB8AC3E}">
        <p14:creationId xmlns:p14="http://schemas.microsoft.com/office/powerpoint/2010/main" val="419308287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fenêtre, porte&#10;&#10;Description générée automatiquement">
            <a:extLst>
              <a:ext uri="{FF2B5EF4-FFF2-40B4-BE49-F238E27FC236}">
                <a16:creationId xmlns:a16="http://schemas.microsoft.com/office/drawing/2014/main" id="{F0440F65-29B4-6C9C-73A0-D3764C9818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3613" y="1401719"/>
            <a:ext cx="5040000" cy="37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2E58AA2-EAC1-361A-3CC4-81FBB1945D03}"/>
              </a:ext>
            </a:extLst>
          </p:cNvPr>
          <p:cNvSpPr txBox="1"/>
          <p:nvPr/>
        </p:nvSpPr>
        <p:spPr>
          <a:xfrm>
            <a:off x="790637" y="5181719"/>
            <a:ext cx="4769427" cy="1569660"/>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La rue centrale </a:t>
            </a:r>
            <a:r>
              <a:rPr lang="fr-FR" sz="2400" b="1" dirty="0" err="1">
                <a:solidFill>
                  <a:srgbClr val="FFFF00"/>
                </a:solidFill>
              </a:rPr>
              <a:t>Esplanadi</a:t>
            </a:r>
            <a:r>
              <a:rPr lang="fr-FR" sz="2400" b="1" dirty="0">
                <a:solidFill>
                  <a:srgbClr val="FFFF00"/>
                </a:solidFill>
              </a:rPr>
              <a:t> avec la boutique de la célèbre marque de design finlandaise </a:t>
            </a:r>
            <a:r>
              <a:rPr lang="fr-FR" sz="2400" b="1" dirty="0" err="1">
                <a:solidFill>
                  <a:srgbClr val="FFFF00"/>
                </a:solidFill>
              </a:rPr>
              <a:t>Iittala</a:t>
            </a:r>
            <a:endParaRPr lang="fr-FR" sz="2400" b="1" dirty="0">
              <a:solidFill>
                <a:srgbClr val="FFFF00"/>
              </a:solidFill>
            </a:endParaRPr>
          </a:p>
        </p:txBody>
      </p:sp>
      <p:sp>
        <p:nvSpPr>
          <p:cNvPr id="5" name="ZoneTexte 4">
            <a:extLst>
              <a:ext uri="{FF2B5EF4-FFF2-40B4-BE49-F238E27FC236}">
                <a16:creationId xmlns:a16="http://schemas.microsoft.com/office/drawing/2014/main" id="{462E9E9B-20E3-B645-F5D8-85D3353CCC33}"/>
              </a:ext>
            </a:extLst>
          </p:cNvPr>
          <p:cNvSpPr txBox="1"/>
          <p:nvPr/>
        </p:nvSpPr>
        <p:spPr>
          <a:xfrm>
            <a:off x="453736" y="324501"/>
            <a:ext cx="5642264" cy="1077218"/>
          </a:xfrm>
          <a:prstGeom prst="rect">
            <a:avLst/>
          </a:prstGeom>
          <a:noFill/>
        </p:spPr>
        <p:txBody>
          <a:bodyPr wrap="square" rtlCol="0">
            <a:spAutoFit/>
          </a:bodyPr>
          <a:lstStyle/>
          <a:p>
            <a:r>
              <a:rPr lang="fr-FR" sz="3200" b="1" dirty="0">
                <a:solidFill>
                  <a:srgbClr val="FFFF00"/>
                </a:solidFill>
              </a:rPr>
              <a:t>Lorient Vous A Présenté Helsinki – Finlande -</a:t>
            </a:r>
          </a:p>
        </p:txBody>
      </p:sp>
      <p:sp>
        <p:nvSpPr>
          <p:cNvPr id="6" name="ZoneTexte 5">
            <a:extLst>
              <a:ext uri="{FF2B5EF4-FFF2-40B4-BE49-F238E27FC236}">
                <a16:creationId xmlns:a16="http://schemas.microsoft.com/office/drawing/2014/main" id="{09FC067D-988E-5C3F-EF4B-09E12B4AB599}"/>
              </a:ext>
            </a:extLst>
          </p:cNvPr>
          <p:cNvSpPr txBox="1"/>
          <p:nvPr/>
        </p:nvSpPr>
        <p:spPr>
          <a:xfrm>
            <a:off x="5619417" y="2013806"/>
            <a:ext cx="6289964"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7" name="ZoneTexte 6">
            <a:extLst>
              <a:ext uri="{FF2B5EF4-FFF2-40B4-BE49-F238E27FC236}">
                <a16:creationId xmlns:a16="http://schemas.microsoft.com/office/drawing/2014/main" id="{02DC4894-4617-4D88-7CA6-724BDD739577}"/>
              </a:ext>
            </a:extLst>
          </p:cNvPr>
          <p:cNvSpPr txBox="1"/>
          <p:nvPr/>
        </p:nvSpPr>
        <p:spPr>
          <a:xfrm>
            <a:off x="6273243" y="2844225"/>
            <a:ext cx="5174673" cy="584775"/>
          </a:xfrm>
          <a:prstGeom prst="rect">
            <a:avLst/>
          </a:prstGeom>
          <a:noFill/>
        </p:spPr>
        <p:txBody>
          <a:bodyPr wrap="square" rtlCol="0">
            <a:spAutoFit/>
          </a:bodyPr>
          <a:lstStyle/>
          <a:p>
            <a:r>
              <a:rPr lang="fr-FR" sz="3200" b="1" dirty="0">
                <a:solidFill>
                  <a:srgbClr val="FFFF00"/>
                </a:solidFill>
              </a:rPr>
              <a:t>Merci De Votre Visite </a:t>
            </a:r>
          </a:p>
        </p:txBody>
      </p:sp>
      <p:sp>
        <p:nvSpPr>
          <p:cNvPr id="8" name="ZoneTexte 7">
            <a:extLst>
              <a:ext uri="{FF2B5EF4-FFF2-40B4-BE49-F238E27FC236}">
                <a16:creationId xmlns:a16="http://schemas.microsoft.com/office/drawing/2014/main" id="{76050C8B-00A2-AE61-B005-4CD0B6A31C27}"/>
              </a:ext>
            </a:extLst>
          </p:cNvPr>
          <p:cNvSpPr txBox="1"/>
          <p:nvPr/>
        </p:nvSpPr>
        <p:spPr>
          <a:xfrm>
            <a:off x="7714593" y="3753149"/>
            <a:ext cx="3848100"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217409844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74</TotalTime>
  <Words>354</Words>
  <Application>Microsoft Office PowerPoint</Application>
  <PresentationFormat>Grand écran</PresentationFormat>
  <Paragraphs>198</Paragraphs>
  <Slides>32</Slides>
  <Notes>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2024-08-06T07:54:02Z</dcterms:created>
  <dcterms:modified xsi:type="dcterms:W3CDTF">2024-08-06T09:18:41Z</dcterms:modified>
</cp:coreProperties>
</file>