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97" r:id="rId3"/>
    <p:sldId id="298" r:id="rId4"/>
    <p:sldId id="300" r:id="rId5"/>
    <p:sldId id="299" r:id="rId6"/>
    <p:sldId id="266" r:id="rId7"/>
    <p:sldId id="354" r:id="rId8"/>
    <p:sldId id="355" r:id="rId9"/>
    <p:sldId id="356" r:id="rId10"/>
    <p:sldId id="357" r:id="rId11"/>
    <p:sldId id="358" r:id="rId12"/>
    <p:sldId id="369" r:id="rId13"/>
    <p:sldId id="359" r:id="rId14"/>
    <p:sldId id="360" r:id="rId15"/>
    <p:sldId id="361" r:id="rId16"/>
    <p:sldId id="362" r:id="rId17"/>
    <p:sldId id="370" r:id="rId18"/>
    <p:sldId id="363" r:id="rId19"/>
    <p:sldId id="364" r:id="rId20"/>
    <p:sldId id="365" r:id="rId21"/>
    <p:sldId id="366" r:id="rId22"/>
    <p:sldId id="367" r:id="rId23"/>
    <p:sldId id="368" r:id="rId24"/>
    <p:sldId id="258" r:id="rId25"/>
  </p:sldIdLst>
  <p:sldSz cx="7885113" cy="5903913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RZx4Osz74zeBmcrOKw4VlA==" hashData="9+nBPOzzC8vOLpMOHfoBv/Bf79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CC"/>
    <a:srgbClr val="FFCC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1536" y="-96"/>
      </p:cViewPr>
      <p:guideLst>
        <p:guide orient="horz" pos="1860"/>
        <p:guide pos="2484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91384" y="1834042"/>
            <a:ext cx="6702346" cy="126551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82767" y="3345553"/>
            <a:ext cx="5519579" cy="150877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01/07/2024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01/07/2024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22870" y="3793812"/>
            <a:ext cx="6702346" cy="1172583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22870" y="2502332"/>
            <a:ext cx="6702346" cy="1291481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01/07/2024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94257" y="1377582"/>
            <a:ext cx="3482592" cy="3896310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008268" y="1377582"/>
            <a:ext cx="3482592" cy="3896310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01/07/2024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94257" y="1321548"/>
            <a:ext cx="3483961" cy="550758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94257" y="1872309"/>
            <a:ext cx="3483961" cy="3401583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005528" y="1321548"/>
            <a:ext cx="3485330" cy="550758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005528" y="1872309"/>
            <a:ext cx="3485330" cy="3401583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01/07/2024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01/07/2024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01/07/2024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94257" y="235065"/>
            <a:ext cx="2594147" cy="1000385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082861" y="235063"/>
            <a:ext cx="4407998" cy="503882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94257" y="1235449"/>
            <a:ext cx="2594147" cy="403844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01/07/2024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45537" y="4132741"/>
            <a:ext cx="4731068" cy="487893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545537" y="527527"/>
            <a:ext cx="4731068" cy="3542348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545537" y="4620635"/>
            <a:ext cx="4731068" cy="692889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01/07/2024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01/07/2024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716707" y="236432"/>
            <a:ext cx="1774150" cy="5037459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94257" y="236432"/>
            <a:ext cx="5191032" cy="5037459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01/07/2024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94256" y="236432"/>
            <a:ext cx="7096602" cy="983986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94256" y="1377582"/>
            <a:ext cx="7096602" cy="3896310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94257" y="5472054"/>
            <a:ext cx="1839859" cy="314329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/>
              <a:pPr/>
              <a:t>01/07/2024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94082" y="5472054"/>
            <a:ext cx="2496953" cy="314329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651000" y="5472054"/>
            <a:ext cx="1839859" cy="314329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random/>
  </p:transition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F:\00-PPS%20&#224;%20envoyer_2%20%20%20ALSACE\67%20&#119826;&#119853;&#119838;&#119849;&#119841;%20&#119825;&#119848;&#119834;&#119837;%20&#119827;&#119848;&#119854;&#119851;\&#119826;&#119853;&#119838;&#119849;&#119841;%20&#119825;&#119848;&#119834;&#119837;%20&#119827;&#119848;&#119854;&#119851;%20&#127467;&#127479;%20-%20&#119817;&#119848;&#119854;&#119851;%20&#120785;&#120786;&#120782;\051%20Il%20fallait%20bien%20que%20je%20la%20fasse%20celle-l&#224;.%20&#127926;%20C&#8217;est%20peut-&#234;tre%20&#231;a%20la%20pluie.%20&#128514;%20%20By%20Steph%20Road%20LlorcaFacebook.avi" TargetMode="Externa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F:\00-PPS%20&#224;%20envoyer_2%20%20%20ALSACE\67%20&#119826;&#119853;&#119838;&#119849;&#119841;%20&#119825;&#119848;&#119834;&#119837;%20&#119827;&#119848;&#119854;&#119851;\&#119826;&#119853;&#119838;&#119849;&#119841;%20&#119825;&#119848;&#119834;&#119837;%20&#119827;&#119848;&#119854;&#119851;%20&#127467;&#127479;%20-%20&#119817;&#119848;&#119854;&#119851;%20&#120785;&#120786;&#120782;\101%20Bip%20bip%20!%20Je%20suis%20rep&#233;r&#233;%20!!%20%20By%20Steph%20Road%20LlorcaFacebook.avi" TargetMode="Externa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5" Type="http://schemas.openxmlformats.org/officeDocument/2006/relationships/image" Target="../media/image33.gif"/><Relationship Id="rId4" Type="http://schemas.openxmlformats.org/officeDocument/2006/relationships/image" Target="../media/image3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21600000">
            <a:off x="468000" y="72000"/>
            <a:ext cx="4092506" cy="900000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r>
              <a:rPr lang="fr-FR" b="1" dirty="0" smtClean="0">
                <a:ln w="28575">
                  <a:solidFill>
                    <a:srgbClr val="FFCCCC"/>
                  </a:solidFill>
                </a:ln>
              </a:rPr>
              <a:t>𝐒𝐭𝐞𝐩𝐡 𝐑𝐨𝐚𝐝 𝐓𝐨𝐮𝐫</a:t>
            </a:r>
            <a:endParaRPr lang="fr-FR" b="1" dirty="0">
              <a:ln w="28575">
                <a:solidFill>
                  <a:srgbClr val="FFCCCC"/>
                </a:solidFill>
              </a:ln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>
            <a:off x="5886772" y="108000"/>
            <a:ext cx="1998340" cy="1789806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pPr algn="ctr"/>
            <a:r>
              <a:rPr lang="fr-FR" sz="8800" b="1" dirty="0" smtClean="0">
                <a:ln w="38100">
                  <a:solidFill>
                    <a:srgbClr val="FFCC00"/>
                  </a:solidFill>
                </a:ln>
              </a:rPr>
              <a:t>À travers </a:t>
            </a:r>
          </a:p>
          <a:p>
            <a:pPr algn="ctr"/>
            <a:r>
              <a:rPr lang="fr-FR" sz="8800" b="1" dirty="0" smtClean="0">
                <a:ln w="38100">
                  <a:solidFill>
                    <a:srgbClr val="FFCC00"/>
                  </a:solidFill>
                </a:ln>
              </a:rPr>
              <a:t>l’ Alsace</a:t>
            </a:r>
            <a:endParaRPr lang="fr-FR" sz="8800" b="1" dirty="0">
              <a:ln w="38100">
                <a:solidFill>
                  <a:srgbClr val="FFCC00"/>
                </a:solidFill>
              </a:ln>
            </a:endParaRPr>
          </a:p>
        </p:txBody>
      </p:sp>
      <p:sp>
        <p:nvSpPr>
          <p:cNvPr id="4" name="ZoneTexte 3"/>
          <p:cNvSpPr txBox="1">
            <a:spLocks noChangeAspect="1"/>
          </p:cNvSpPr>
          <p:nvPr/>
        </p:nvSpPr>
        <p:spPr>
          <a:xfrm rot="-1140000">
            <a:off x="3923266" y="2052000"/>
            <a:ext cx="2044149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400" b="1" dirty="0" smtClean="0">
                <a:ln w="25400">
                  <a:gradFill>
                    <a:gsLst>
                      <a:gs pos="0">
                        <a:srgbClr val="825600"/>
                      </a:gs>
                      <a:gs pos="13000">
                        <a:srgbClr val="FFA800"/>
                      </a:gs>
                      <a:gs pos="28000">
                        <a:srgbClr val="825600"/>
                      </a:gs>
                      <a:gs pos="42999">
                        <a:srgbClr val="FFA800"/>
                      </a:gs>
                      <a:gs pos="58000">
                        <a:srgbClr val="825600"/>
                      </a:gs>
                      <a:gs pos="72000">
                        <a:srgbClr val="FFA800"/>
                      </a:gs>
                      <a:gs pos="87000">
                        <a:srgbClr val="825600"/>
                      </a:gs>
                      <a:gs pos="100000">
                        <a:srgbClr val="FFA800"/>
                      </a:gs>
                    </a:gsLst>
                    <a:lin ang="5400000" scaled="0"/>
                  </a:gradFill>
                </a:ln>
                <a:solidFill>
                  <a:srgbClr val="FF0000"/>
                </a:solidFill>
              </a:rPr>
              <a:t>𝐉𝐨𝐮𝐫   𝟑40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0" y="1620000"/>
            <a:ext cx="339399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 smtClean="0">
                <a:ln w="1905">
                  <a:noFill/>
                </a:ln>
                <a:latin typeface="Georgia" pitchFamily="18" charset="0"/>
                <a:cs typeface="Dubai Medium" pitchFamily="34" charset="-78"/>
              </a:rPr>
              <a:t>Photos  prises  par  un  marcheur  solitaire parcourant  la  France  </a:t>
            </a:r>
          </a:p>
          <a:p>
            <a:pPr algn="ctr"/>
            <a:r>
              <a:rPr lang="fr-FR" b="1" dirty="0" smtClean="0">
                <a:ln w="1905">
                  <a:noFill/>
                </a:ln>
                <a:latin typeface="Georgia" pitchFamily="18" charset="0"/>
                <a:cs typeface="Dubai Medium" pitchFamily="34" charset="-78"/>
              </a:rPr>
              <a:t> pour  le  plaisir  du  partage</a:t>
            </a:r>
            <a:r>
              <a:rPr lang="fr-FR" sz="1200" b="1" dirty="0" smtClean="0">
                <a:ln w="1905">
                  <a:noFill/>
                </a:ln>
                <a:latin typeface="Georgia" pitchFamily="18" charset="0"/>
                <a:cs typeface="Dubai Medium" pitchFamily="34" charset="-78"/>
              </a:rPr>
              <a:t>  </a:t>
            </a:r>
            <a:endParaRPr lang="fr-FR" sz="1200" b="1" dirty="0">
              <a:ln w="1905">
                <a:noFill/>
              </a:ln>
              <a:latin typeface="Georgia" pitchFamily="18" charset="0"/>
              <a:cs typeface="Dubai Medium" pitchFamily="34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08000" y="1152000"/>
            <a:ext cx="329448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400" b="1" dirty="0" smtClean="0">
                <a:ln w="0">
                  <a:noFill/>
                </a:ln>
                <a:solidFill>
                  <a:schemeClr val="bg1"/>
                </a:solidFill>
                <a:latin typeface="Cookie" pitchFamily="2" charset="0"/>
              </a:rPr>
              <a:t>Une  photo  vaut  mille  mensonges</a:t>
            </a:r>
            <a:endParaRPr lang="fr-FR" sz="2400" b="1" dirty="0">
              <a:ln w="0">
                <a:noFill/>
              </a:ln>
              <a:solidFill>
                <a:schemeClr val="bg1"/>
              </a:solidFill>
              <a:latin typeface="Cookie" pitchFamily="2" charset="0"/>
            </a:endParaRPr>
          </a:p>
        </p:txBody>
      </p:sp>
      <p:sp>
        <p:nvSpPr>
          <p:cNvPr id="7" name="Rectangle 6"/>
          <p:cNvSpPr>
            <a:spLocks noChangeAspect="1"/>
          </p:cNvSpPr>
          <p:nvPr/>
        </p:nvSpPr>
        <p:spPr>
          <a:xfrm>
            <a:off x="2988000" y="4176000"/>
            <a:ext cx="4730782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vi-VN" sz="5400" b="1" i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latin typeface="Gloucester MT Extra Condensed" pitchFamily="18" charset="0"/>
              </a:rPr>
              <a:t>𝐷𝑒 𝑆𝑡𝑟𝑎𝑠𝑏𝑜𝑢𝑟𝑔 </a:t>
            </a:r>
            <a:endParaRPr lang="fr-FR" sz="5400" b="1" i="1" dirty="0" smtClean="0">
              <a:ln w="12700">
                <a:solidFill>
                  <a:schemeClr val="tx1"/>
                </a:solidFill>
                <a:prstDash val="solid"/>
              </a:ln>
              <a:solidFill>
                <a:srgbClr val="FF0000"/>
              </a:solidFill>
              <a:latin typeface="Gloucester MT Extra Condensed" pitchFamily="18" charset="0"/>
            </a:endParaRPr>
          </a:p>
          <a:p>
            <a:pPr algn="ctr"/>
            <a:r>
              <a:rPr lang="vi-VN" sz="5400" b="1" i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latin typeface="Gloucester MT Extra Condensed" pitchFamily="18" charset="0"/>
              </a:rPr>
              <a:t>𝑎̀ 𝑂𝑏𝑒𝑟𝑛𝑎𝑖</a:t>
            </a:r>
            <a:endParaRPr lang="fr-FR" sz="5400" b="1" i="1" dirty="0" smtClean="0">
              <a:ln w="12700">
                <a:solidFill>
                  <a:schemeClr val="tx1"/>
                </a:solidFill>
                <a:prstDash val="solid"/>
              </a:ln>
              <a:solidFill>
                <a:srgbClr val="FF0000"/>
              </a:solidFill>
              <a:latin typeface="Gloucester MT Extra Condensed" pitchFamily="18" charset="0"/>
            </a:endParaRPr>
          </a:p>
        </p:txBody>
      </p:sp>
      <p:pic>
        <p:nvPicPr>
          <p:cNvPr id="13" name="Image 12" descr="alsace-blason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80000" y="4068000"/>
            <a:ext cx="606064" cy="828000"/>
          </a:xfrm>
          <a:prstGeom prst="rect">
            <a:avLst/>
          </a:prstGeom>
        </p:spPr>
      </p:pic>
      <p:pic>
        <p:nvPicPr>
          <p:cNvPr id="10" name="Image 9" descr="0b0000007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36000" y="4752000"/>
            <a:ext cx="1080000" cy="1080000"/>
          </a:xfrm>
          <a:prstGeom prst="rect">
            <a:avLst/>
          </a:prstGeom>
        </p:spPr>
      </p:pic>
      <p:pic>
        <p:nvPicPr>
          <p:cNvPr id="11" name="MUSIC OF LOVE 2 SERGEY GRISCHUK.wav">
            <a:hlinkClick r:id="" action="ppaction://media"/>
          </p:cNvPr>
          <p:cNvPicPr>
            <a:picLocks noRot="1" noChangeAspect="1"/>
          </p:cNvPicPr>
          <p:nvPr>
            <a:wavAudioFile r:embed="rId1" name="MUSIC OF LOVE 2 SERGEY GRISCHUK.wav"/>
          </p:nvPr>
        </p:nvPicPr>
        <p:blipFill>
          <a:blip r:embed="rId6" cstate="print"/>
          <a:stretch>
            <a:fillRect/>
          </a:stretch>
        </p:blipFill>
        <p:spPr>
          <a:xfrm>
            <a:off x="3366492" y="3239988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24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000"/>
                            </p:stCondLst>
                            <p:childTnLst>
                              <p:par>
                                <p:cTn id="3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4000"/>
                            </p:stCondLst>
                            <p:childTnLst>
                              <p:par>
                                <p:cTn id="34" presetID="24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6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7000"/>
                            </p:stCondLst>
                            <p:childTnLst>
                              <p:par>
                                <p:cTn id="38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0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41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76851786_1049688196209380_719956814116673807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" y="1"/>
            <a:ext cx="3366492" cy="3366492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135812"/>
            <a:ext cx="7885113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ctr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𝐿’𝑎̂𝑚𝑒 𝑑’𝑢𝑛 𝑎𝑣𝑒𝑛𝑡𝑢𝑟𝑖𝑒𝑟, 𝑙𝑒 𝑐𝑜𝑒𝑢𝑟 𝑑’𝑢𝑛 𝑝𝑜𝑒̀𝑡𝑒,</a:t>
            </a:r>
            <a: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𝐵𝑖𝑒𝑛𝑣𝑒𝑛𝑢𝑒 𝑑𝑎𝑛𝑠 𝑚𝑜𝑛 𝑚𝑜𝑛𝑑𝑒 𝑜ù 𝑠𝑒𝑢𝑙 𝑙𝑒 𝑏𝑜𝑛ℎ𝑒𝑢𝑟 </a:t>
            </a:r>
          </a:p>
          <a:p>
            <a:pPr marL="0" marR="0" lvl="0" indent="0" algn="ctr" defTabSz="914400" rtl="0" eaLnBrk="1" fontAlgn="ctr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𝑒𝑠𝑡 𝑚𝑎 𝑞𝑢𝑒̂𝑡𝑒…   </a:t>
            </a:r>
            <a:r>
              <a:rPr kumimoji="0" lang="fr-FR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 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 </a:t>
            </a:r>
            <a:r>
              <a:rPr kumimoji="0" lang="fr-FR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/>
            </a:r>
            <a:b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</a:b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𝐶’𝑒𝑠𝑡 𝑑𝑎𝑛𝑠 𝑙𝑎 𝑛𝑎𝑡𝑢𝑟𝑒 𝑞𝑢𝑒 𝑗𝑒 𝑡𝑟𝑜𝑢𝑣𝑒 𝑡𝑜𝑢𝑡𝑒 </a:t>
            </a:r>
          </a:p>
          <a:p>
            <a:pPr marL="0" marR="0" lvl="0" indent="0" algn="ctr" defTabSz="914400" rtl="0" eaLnBrk="1" fontAlgn="ctr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𝑚𝑜𝑛 𝑖𝑛𝑠𝑝𝑖𝑟𝑎𝑡𝑖𝑜𝑛.</a:t>
            </a:r>
            <a: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𝐹𝑎𝑐𝑒 à 𝑒𝑙𝑙𝑒 𝑗’𝑦 𝑓𝑎𝑖𝑠 𝑚𝑒𝑠 𝑝𝑙𝑢𝑠 𝑏𝑒𝑙𝑙𝑒𝑠 𝑐𝑜𝑛𝑓𝑒𝑠𝑠𝑖𝑜𝑛𝑠,</a:t>
            </a:r>
            <a: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𝐿𝑒𝑠 𝑎𝑟𝑏𝑟𝑒𝑠 𝑚𝑒 𝑝𝑎𝑟𝑙𝑒𝑛𝑡, 𝑙𝑒𝑠 𝑎𝑛𝑖𝑚𝑎𝑢𝑥 𝑚𝑒 𝑟𝑎𝑠𝑠𝑢𝑟𝑒𝑛𝑡,</a:t>
            </a:r>
            <a: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𝑈𝑛𝑒 𝑣𝑒́𝑟𝑖𝑡𝑎𝑏𝑙𝑒 𝑟𝑒𝑛𝑎𝑖𝑠𝑠𝑎𝑛𝑐𝑒 𝑞𝑢𝑒 𝑗𝑒 𝑣𝑖𝑠 𝑑𝑎𝑛𝑠 </a:t>
            </a:r>
          </a:p>
          <a:p>
            <a:pPr marL="0" marR="0" lvl="0" indent="0" algn="ctr" defTabSz="914400" rtl="0" eaLnBrk="1" fontAlgn="ctr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𝑐𝑒𝑠 𝑒𝑎𝑢𝑥 𝑝𝑢𝑟𝑒𝑠.</a:t>
            </a:r>
            <a: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/>
            </a:r>
            <a:b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</a:b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𝐶’𝑒𝑠𝑡 𝑝𝑎𝑟 𝑡𝑜𝑢𝑡𝑒𝑠 𝑐𝑒𝑠 𝑒́𝑚𝑜𝑡𝑖𝑜𝑛𝑠, 𝑞𝑢𝑒 𝑚𝑜𝑛 𝑐𝑜𝑒𝑢𝑟 𝑠’𝑒𝑥𝑝𝑟𝑖𝑚𝑒,</a:t>
            </a:r>
            <a: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𝐸𝑡 𝑞𝑢𝑒 𝑗𝑒 𝑣𝑜𝑢𝑠 𝑜𝑓𝑓𝑟𝑒 𝑚𝑒𝑠 𝑝𝑙𝑢𝑠 𝑏𝑒𝑙𝑙𝑒𝑠 𝑟𝑖𝑚𝑒𝑠…</a:t>
            </a:r>
            <a: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/>
            </a:r>
            <a:b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</a:b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𝑺𝒕𝒆𝒑𝒉 𝑹𝒐𝒂𝒅 𝑳𝒍𝒐𝒓𝒄𝒂.</a:t>
            </a:r>
            <a: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fr-FR" sz="24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Segoe UI Historic" pitchFamily="34" charset="0"/>
              <a:cs typeface="Segoe UI Historic" pitchFamily="34" charset="0"/>
            </a:endParaRPr>
          </a:p>
        </p:txBody>
      </p:sp>
      <p:pic>
        <p:nvPicPr>
          <p:cNvPr id="1026" name="Picture 2" descr="💕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4100" y="-841375"/>
            <a:ext cx="152400" cy="152400"/>
          </a:xfrm>
          <a:prstGeom prst="rect">
            <a:avLst/>
          </a:prstGeom>
          <a:noFill/>
        </p:spPr>
      </p:pic>
      <p:pic>
        <p:nvPicPr>
          <p:cNvPr id="1027" name="Picture 3" descr="🪶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3950" y="-841375"/>
            <a:ext cx="152400" cy="152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" y="216000"/>
            <a:ext cx="7885112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fr-FR" sz="24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𝑴𝒐𝒏 𝒈𝒓𝒂𝒏𝒅 𝒕𝒐𝒖𝒓 𝒅𝒆 𝑭𝒓𝒂𝒏𝒄𝒆 à 𝒑𝒊𝒆𝒅 𝒆𝒏 𝟝𝟘𝟘 𝒋𝒐𝒖𝒓𝒔</a:t>
            </a:r>
            <a:r>
              <a:rPr lang="fr-FR" sz="2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… </a:t>
            </a:r>
            <a:endParaRPr lang="fr-FR" sz="800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Voilà le défi que je me suis lancé, partir seul à pied avec simplement mon sac à dos, mais avant tout, ma liberté.   </a:t>
            </a: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Un départ le 𝟚𝟡 𝕞𝕒𝕚 𝟚𝟘𝟚𝟛 depuis mon petit village du Gard, Carmes.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Un périple qui va durer sur plus de 𝟙𝟚𝟘𝟘𝟘 𝕜𝕞 à travers toute la France.</a:t>
            </a:r>
            <a:r>
              <a:rPr lang="vi-VN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 </a:t>
            </a:r>
            <a:endParaRPr lang="fr-FR" sz="1800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sz="1800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vi-VN" sz="2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𝑽𝒐𝒊𝒍</a:t>
            </a:r>
            <a:r>
              <a:rPr lang="fr-FR" sz="2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à c</a:t>
            </a:r>
            <a:r>
              <a:rPr lang="vi-VN" sz="2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𝒆 𝒒𝒖𝒊 𝒎’𝒂𝒕𝒕𝒆𝒏𝒅𝒔… </a:t>
            </a:r>
            <a:endParaRPr lang="fr-FR" sz="2800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sz="1800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vi-VN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Partir à la conquête de nos plus belles montagnes, des 𝐂𝐞́𝐯𝐞𝐧𝐧𝐞𝐬 aux </a:t>
            </a:r>
            <a:endParaRPr lang="fr-FR" sz="1800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vi-VN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𝐏𝐲𝐫𝐞́𝐧𝐞́𝐞𝐬 et son célèbre 𝐂𝐢𝐫𝐪𝐮𝐞 𝐝𝐞 𝐆𝐚𝐯𝐚𝐫𝐧𝐢𝐞, puis les retrouver dans </a:t>
            </a:r>
            <a:endParaRPr lang="fr-FR" sz="1800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vi-VN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les 𝐕𝐨𝐬𝐠𝐞𝐬, en passant par le 𝐉𝐮𝐫𝐚, jusqu’aux 𝐀𝐥𝐩𝐞𝐬.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vi-VN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Marcher sur nos plus beaux sentiers du littoral, de 𝐥’𝐀𝐭𝐥𝐚𝐧𝐭𝐢𝐪𝐮𝐞, jusqu’aux </a:t>
            </a:r>
            <a:endParaRPr lang="fr-FR" sz="1800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vi-VN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𝐂𝐨̂𝐭𝐞𝐬 𝐁𝐫𝐞𝐭𝐨𝐧𝐧𝐞𝐬, la 𝐌𝐚𝐧𝐜𝐡𝐞 et le 𝐍𝐨𝐫𝐝, mais aussi la 𝐌𝐞́𝐝𝐢𝐭𝐞𝐫𝐫𝐚𝐧𝐞́𝐞 pour terminer. </a:t>
            </a:r>
            <a:endParaRPr lang="fr-FR" sz="1800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vi-VN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Découvrir notre beau patrimoine, 𝐂𝐚𝐡𝐨𝐫𝐬 et son 𝐩𝐨𝐧𝐭 𝐕𝐚𝐥𝐞𝐧𝐭𝐫</a:t>
            </a: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é, </a:t>
            </a:r>
            <a:r>
              <a:rPr lang="vi-VN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𝐀𝐥𝐛𝐢 la rouge, 𝐑𝐨𝐜𝐚𝐦𝐚𝐝𝐨𝐮𝐫, les 𝐂𝐡</a:t>
            </a:r>
            <a:r>
              <a:rPr lang="fr-FR" sz="1800" dirty="0" err="1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ât</a:t>
            </a:r>
            <a:r>
              <a:rPr lang="vi-VN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𝐞𝐚𝐮𝐱 𝐝𝐞 𝐥𝐚 𝐋𝐨𝐢𝐫𝐞, Les villages d’𝐀𝐥𝐬𝐚𝐜𝐞…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vi-VN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et tellement d’autres lieux à explorer en chemin.</a:t>
            </a:r>
            <a:endParaRPr lang="fr-FR" sz="1800" dirty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" y="468000"/>
            <a:ext cx="7885112" cy="52937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36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𝑴𝒂𝒊𝒔 𝒑𝒐𝒖𝒓𝒒𝒖𝒐𝒊… ?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Avant tout, l’inconnu qui m’attend chaque jour, 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Vivre sans réfléchir et se laisser porter par son cœur, ses envies.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Et puis, bien sûr, les rencontres, celles qui font de ce voyage toute la magie. 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Partager et se rassembler,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S’unir pour s’enrichir. 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sz="1800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L’idée principale était de tout quitter, se séparer de tout bien 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pour revenir à l’essentiel. 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Je privilégie l’humain avant tout,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Aucune raison d’avoir peur, de douter, où de ne pas avoir confiance.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Rien ne vaut la chaleur d’un repas partagé ou le plaisir d’un chemin. 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sz="1800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Raconter mon aventure, c’est un peu ce que je fais tous les jours, 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un échange sincère avec vous, une force qui me pousse à aller au bout. 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sz="1800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vi-VN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0140564_1124908802020652_55066252291207284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1"/>
            <a:ext cx="3818325" cy="5903913"/>
          </a:xfrm>
          <a:prstGeom prst="rect">
            <a:avLst/>
          </a:prstGeom>
        </p:spPr>
      </p:pic>
      <p:pic>
        <p:nvPicPr>
          <p:cNvPr id="3" name="Image 2" descr="445179751_1195875381590660_3950269854206167436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05241" y="1"/>
            <a:ext cx="4099429" cy="5903913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971278" y="4572000"/>
            <a:ext cx="3942557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fr-FR" sz="2000" b="1" dirty="0" smtClean="0"/>
              <a:t>Les différentes couleurs pour les endroits où je suis passé, et en violet tout ce qui me reste à effectuer.</a:t>
            </a:r>
            <a:endParaRPr lang="fr-FR" sz="2000" b="1" dirty="0"/>
          </a:p>
        </p:txBody>
      </p:sp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3805415" y="0"/>
            <a:ext cx="4079698" cy="1492716"/>
          </a:xfrm>
          <a:prstGeom prst="rect">
            <a:avLst/>
          </a:prstGeom>
          <a:solidFill>
            <a:srgbClr val="FFFF00">
              <a:alpha val="35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ctr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Segoe UI Historic" pitchFamily="34" charset="0"/>
                <a:cs typeface="Segoe UI Historic" pitchFamily="34" charset="0"/>
              </a:rPr>
              <a:t>Dernière mise à jour de la carte.   </a:t>
            </a:r>
            <a:r>
              <a:rPr kumimoji="0" lang="fr-FR" sz="11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sz="11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fr-FR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Segoe UI Historic" pitchFamily="34" charset="0"/>
                <a:cs typeface="Segoe UI Historic" pitchFamily="34" charset="0"/>
              </a:rPr>
              <a:t>𝐉𝐨𝐮𝐫 𝟑𝟓𝟖, 𝟖𝟕𝟑𝟓𝐤𝐦 𝐩𝐚𝐫𝐜𝐨𝐮𝐫𝐮𝐬</a:t>
            </a:r>
            <a:r>
              <a:rPr kumimoji="0" lang="fr-FR" sz="1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sz="1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fr-FR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Segoe UI Historic" pitchFamily="34" charset="0"/>
                <a:cs typeface="Segoe UI Historic" pitchFamily="34" charset="0"/>
              </a:rPr>
              <a:t>Moyenne journalière parcourus : 24,4km</a:t>
            </a:r>
            <a:r>
              <a:rPr kumimoji="0" lang="fr-FR" sz="1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sz="1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fr-FR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Segoe UI Historic" pitchFamily="34" charset="0"/>
                <a:cs typeface="Segoe UI Historic" pitchFamily="34" charset="0"/>
              </a:rPr>
              <a:t/>
            </a:r>
            <a:br>
              <a:rPr kumimoji="0" lang="fr-FR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Segoe UI Historic" pitchFamily="34" charset="0"/>
                <a:cs typeface="Segoe UI Historic" pitchFamily="34" charset="0"/>
              </a:rPr>
            </a:br>
            <a:r>
              <a:rPr kumimoji="0" lang="fr-FR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Segoe UI Historic" pitchFamily="34" charset="0"/>
                <a:cs typeface="Segoe UI Historic" pitchFamily="34" charset="0"/>
              </a:rPr>
              <a:t>𝐀̀ 𝐏𝐨𝐧𝐭𝐚𝐫𝐥𝐢𝐞𝐫 (𝟐𝟓)       21.05.2024  </a:t>
            </a:r>
            <a:r>
              <a:rPr kumimoji="0" lang="fr-FR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fr-FR" sz="1100" b="0" i="0" u="none" strike="noStrike" cap="none" normalizeH="0" baseline="0" dirty="0" smtClean="0">
              <a:ln>
                <a:noFill/>
              </a:ln>
              <a:solidFill>
                <a:srgbClr val="050505"/>
              </a:solidFill>
              <a:effectLst/>
              <a:latin typeface="Segoe UI Historic" pitchFamily="34" charset="0"/>
              <a:cs typeface="Segoe UI Historic" pitchFamily="34" charset="0"/>
            </a:endParaRPr>
          </a:p>
        </p:txBody>
      </p:sp>
      <p:pic>
        <p:nvPicPr>
          <p:cNvPr id="3075" name="Picture 3" descr="📍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46713" y="168275"/>
            <a:ext cx="145125" cy="152400"/>
          </a:xfrm>
          <a:prstGeom prst="rect">
            <a:avLst/>
          </a:prstGeom>
          <a:noFill/>
        </p:spPr>
      </p:pic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0" y="0"/>
            <a:ext cx="3805415" cy="1600438"/>
          </a:xfrm>
          <a:prstGeom prst="rect">
            <a:avLst/>
          </a:prstGeom>
          <a:solidFill>
            <a:srgbClr val="FFFF00">
              <a:alpha val="35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ctr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Segoe UI Historic" pitchFamily="34" charset="0"/>
                <a:cs typeface="Segoe UI Historic" pitchFamily="34" charset="0"/>
              </a:rPr>
              <a:t>La carte de cet incroyable voyage autour de la France.</a:t>
            </a:r>
            <a:r>
              <a:rPr kumimoji="0" lang="fr-FR" sz="9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sz="9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fr-FR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Segoe UI Historic" pitchFamily="34" charset="0"/>
                <a:cs typeface="Segoe UI Historic" pitchFamily="34" charset="0"/>
              </a:rPr>
              <a:t>Plus de 12 000 km sur et hors des sentiers et uniquement à pied.   </a:t>
            </a:r>
            <a:br>
              <a:rPr kumimoji="0" lang="fr-FR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Segoe UI Historic" pitchFamily="34" charset="0"/>
                <a:cs typeface="Segoe UI Historic" pitchFamily="34" charset="0"/>
              </a:rPr>
            </a:br>
            <a:r>
              <a:rPr kumimoji="0" lang="fr-FR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Segoe UI Historic" pitchFamily="34" charset="0"/>
                <a:cs typeface="Segoe UI Historic" pitchFamily="34" charset="0"/>
              </a:rPr>
              <a:t>Les différentes couleurs pour les endroits où je suis passé, et en violet tout ce qui me reste à effectuer.</a:t>
            </a:r>
            <a:r>
              <a:rPr kumimoji="0" lang="fr-FR" sz="9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  <a:t>                   </a:t>
            </a:r>
            <a:r>
              <a:rPr kumimoji="0" lang="fr-FR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  <a:t>21.01.2024   </a:t>
            </a:r>
            <a:endParaRPr kumimoji="0" lang="fr-FR" sz="14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Segoe UI Historic" pitchFamily="34" charset="0"/>
              <a:cs typeface="Segoe UI Historic" pitchFamily="34" charset="0"/>
            </a:endParaRPr>
          </a:p>
        </p:txBody>
      </p:sp>
      <p:pic>
        <p:nvPicPr>
          <p:cNvPr id="3077" name="Picture 5" descr="🥾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41045" y="-168275"/>
            <a:ext cx="145125" cy="152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30188" y="144000"/>
            <a:ext cx="6552728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2400" dirty="0" smtClean="0">
                <a:solidFill>
                  <a:prstClr val="black"/>
                </a:solidFill>
              </a:rPr>
              <a:t>𝐒𝐭𝐞𝐩𝐡 𝐑𝐨𝐚𝐝 𝐓𝐨𝐮𝐫  - 𝐉𝐨𝐮𝐫 𝟑𝟒𝟎</a:t>
            </a:r>
          </a:p>
          <a:p>
            <a:r>
              <a:rPr lang="vi-VN" sz="2400" dirty="0" smtClean="0">
                <a:solidFill>
                  <a:prstClr val="black"/>
                </a:solidFill>
              </a:rPr>
              <a:t>𝐷𝑒 𝑆𝑡𝑟𝑎𝑠𝑏𝑜𝑢𝑟𝑔 𝑎̀ 𝑂𝑏𝑒𝑟𝑛𝑎𝑖 - 𝟛𝟙𝕜𝕞</a:t>
            </a:r>
          </a:p>
          <a:p>
            <a:endParaRPr lang="fr-FR" sz="2400" dirty="0" smtClean="0">
              <a:solidFill>
                <a:prstClr val="black"/>
              </a:solidFill>
            </a:endParaRPr>
          </a:p>
          <a:p>
            <a:pPr algn="ctr"/>
            <a:r>
              <a:rPr lang="vi-VN" sz="2400" dirty="0" smtClean="0">
                <a:solidFill>
                  <a:prstClr val="black"/>
                </a:solidFill>
              </a:rPr>
              <a:t>𝑯𝒊𝒔𝒕𝒐𝒊𝒓𝒆 𝒅𝒆 𝒄𝒉𝒐𝒖𝒙… </a:t>
            </a:r>
          </a:p>
          <a:p>
            <a:pPr algn="ctr"/>
            <a:endParaRPr lang="fr-FR" sz="2400" dirty="0" smtClean="0">
              <a:solidFill>
                <a:prstClr val="black"/>
              </a:solidFill>
            </a:endParaRPr>
          </a:p>
          <a:p>
            <a:pPr algn="ctr"/>
            <a:r>
              <a:rPr lang="vi-VN" sz="2400" dirty="0" smtClean="0">
                <a:solidFill>
                  <a:prstClr val="black"/>
                </a:solidFill>
              </a:rPr>
              <a:t>𝑆𝑎𝑣𝑒𝑧-𝑣𝑜𝑢𝑠 𝑝𝑙𝑎𝑛𝑡𝑒𝑟 𝑙𝑒𝑠 𝑐ℎ𝑜𝑢𝑥?</a:t>
            </a:r>
          </a:p>
          <a:p>
            <a:pPr algn="ctr"/>
            <a:r>
              <a:rPr lang="vi-VN" sz="2400" dirty="0" smtClean="0">
                <a:solidFill>
                  <a:prstClr val="black"/>
                </a:solidFill>
              </a:rPr>
              <a:t>𝐴 𝑙𝑎 𝑚𝑜𝑑𝑒, 𝑎̀ 𝑙𝑎 𝑚𝑜𝑑𝑒, </a:t>
            </a:r>
          </a:p>
          <a:p>
            <a:pPr algn="ctr"/>
            <a:r>
              <a:rPr lang="vi-VN" sz="2400" dirty="0" smtClean="0">
                <a:solidFill>
                  <a:prstClr val="black"/>
                </a:solidFill>
              </a:rPr>
              <a:t>𝑆𝑎𝑣𝑒𝑧-𝑣𝑜𝑢𝑠 𝑝𝑙𝑎𝑛𝑡𝑒𝑟 𝑙𝑒𝑠 𝑐ℎ𝑜𝑢𝑥,</a:t>
            </a:r>
          </a:p>
          <a:p>
            <a:pPr algn="ctr"/>
            <a:r>
              <a:rPr lang="vi-VN" sz="2400" dirty="0" smtClean="0">
                <a:solidFill>
                  <a:prstClr val="black"/>
                </a:solidFill>
              </a:rPr>
              <a:t>𝐴 𝑙𝑎 𝑚𝑜𝑑𝑒 𝑐ℎ𝑒𝑧 𝑣𝑜𝑢𝑠. </a:t>
            </a:r>
          </a:p>
          <a:p>
            <a:pPr algn="ctr"/>
            <a:r>
              <a:rPr lang="vi-VN" sz="2400" dirty="0" smtClean="0">
                <a:solidFill>
                  <a:prstClr val="black"/>
                </a:solidFill>
              </a:rPr>
              <a:t>𝑂𝑛 𝑙𝑒𝑠 𝑝𝑙𝑎𝑛𝑡𝑒 𝑎𝑣𝑒𝑐 𝑙𝑒 𝑑𝑜𝑖𝑔𝑡, </a:t>
            </a:r>
          </a:p>
          <a:p>
            <a:pPr algn="ctr"/>
            <a:r>
              <a:rPr lang="vi-VN" sz="2400" dirty="0" smtClean="0">
                <a:solidFill>
                  <a:prstClr val="black"/>
                </a:solidFill>
              </a:rPr>
              <a:t>𝐴̀ 𝑙𝑎 𝑚𝑜𝑑𝑒, 𝑎̀ 𝑙𝑎 𝑚𝑜𝑑𝑒, </a:t>
            </a:r>
          </a:p>
          <a:p>
            <a:pPr algn="ctr"/>
            <a:r>
              <a:rPr lang="vi-VN" sz="2400" dirty="0" smtClean="0">
                <a:solidFill>
                  <a:prstClr val="black"/>
                </a:solidFill>
              </a:rPr>
              <a:t>𝑂𝑛 𝑙𝑒𝑠 𝑝𝑙𝑎𝑛𝑡𝑒 𝑎𝑣𝑒𝑐 𝑙𝑒 𝑑𝑜𝑖𝑔𝑡, </a:t>
            </a:r>
          </a:p>
          <a:p>
            <a:pPr algn="ctr"/>
            <a:r>
              <a:rPr lang="vi-VN" sz="2400" dirty="0" smtClean="0">
                <a:solidFill>
                  <a:prstClr val="black"/>
                </a:solidFill>
              </a:rPr>
              <a:t>𝐴 𝑙𝑎 𝑚𝑜𝑑𝑒 𝑑𝑒 𝑐ℎ𝑒𝑧 𝑛𝑜𝑢𝑠…  </a:t>
            </a:r>
          </a:p>
          <a:p>
            <a:pPr algn="ctr"/>
            <a:r>
              <a:rPr lang="fr-FR" sz="2400" dirty="0" smtClean="0">
                <a:solidFill>
                  <a:prstClr val="black"/>
                </a:solidFill>
              </a:rPr>
              <a:t>C’est ce qui s’appelle finir dans les choux,</a:t>
            </a:r>
          </a:p>
          <a:p>
            <a:pPr algn="ctr"/>
            <a:r>
              <a:rPr lang="fr-FR" sz="2400" dirty="0" smtClean="0">
                <a:solidFill>
                  <a:prstClr val="black"/>
                </a:solidFill>
              </a:rPr>
              <a:t>Oui, ce temps est complètement fou !</a:t>
            </a:r>
            <a:endParaRPr lang="fr-FR" sz="2000" dirty="0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11 Journée 100% alsacienn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000" y="0"/>
            <a:ext cx="4427935" cy="590391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5004000"/>
            <a:ext cx="4428000" cy="923330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Journée 100% alsacienne. </a:t>
            </a:r>
          </a:p>
          <a:p>
            <a:pPr algn="ctr"/>
            <a:r>
              <a:rPr lang="fr-FR" sz="1800" b="1" dirty="0" smtClean="0"/>
              <a:t>Le chouchou des français est arrivé dans </a:t>
            </a:r>
          </a:p>
          <a:p>
            <a:pPr algn="ctr"/>
            <a:r>
              <a:rPr lang="fr-FR" sz="1800" b="1" dirty="0" smtClean="0"/>
              <a:t>sa capitale.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21 Alsacien jusqu’aux chaussettes qui mange une malicett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000" y="0"/>
            <a:ext cx="4427935" cy="590391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5256000"/>
            <a:ext cx="4428000" cy="646331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Alsacien jusqu’aux chaussettes qui mange une </a:t>
            </a:r>
            <a:r>
              <a:rPr lang="fr-FR" sz="1800" b="1" dirty="0" err="1" smtClean="0"/>
              <a:t>malicette</a:t>
            </a:r>
            <a:r>
              <a:rPr lang="fr-FR" sz="1800" b="1" dirty="0" smtClean="0"/>
              <a:t>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31 Avec ce temps, il y a de quoi en devenir fou, et en perdre la têt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7871884" cy="590391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5256000"/>
            <a:ext cx="4428000" cy="646331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Avec ce temps, il y a de quoi en devenir fou, et en perdre la tête.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41 Obernai, pour une arrivée sous la pluie à la place du marché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7871884" cy="590391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4716000"/>
            <a:ext cx="4428000" cy="1200329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Obernai, pour une arrivée sous la pluie à la place du marché.</a:t>
            </a:r>
          </a:p>
          <a:p>
            <a:pPr algn="ctr"/>
            <a:r>
              <a:rPr lang="fr-FR" sz="1800" b="1" dirty="0" smtClean="0"/>
              <a:t> Une petite visite demain matin sera bien plus appréciable.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051 Il fallait bien que je la fasse celle-là. 🎶 C’est peut-être ça la pluie. 😂  By Steph Road LlorcaFacebook.avi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0" y="-1"/>
            <a:ext cx="7871884" cy="590391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5256000"/>
            <a:ext cx="4428000" cy="646331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Il fallait bien que je la fasse celle-là. </a:t>
            </a:r>
          </a:p>
          <a:p>
            <a:pPr algn="ctr"/>
            <a:r>
              <a:rPr lang="fr-FR" sz="1800" b="1" dirty="0" smtClean="0"/>
              <a:t> C’est peut-être ça la pluie.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61 Un lendemain de 1er mai, c’est bien plus calm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000" y="0"/>
            <a:ext cx="4427935" cy="590391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5256000"/>
            <a:ext cx="4428000" cy="646331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Un lendemain de 1er mai, c’est bien plus calme. </a:t>
            </a: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71 De quoi apprécier encore plus la Petite Franc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7999" y="0"/>
            <a:ext cx="4427935" cy="590391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5292000"/>
            <a:ext cx="4428000" cy="646331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De quoi apprécier encore plus la Petite France.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81 Pour bien dormir ce soir, je vais compter les poul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000" y="0"/>
            <a:ext cx="4427935" cy="590391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4716000"/>
            <a:ext cx="4428000" cy="1200329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Pour bien dormir ce soir, je vais compter</a:t>
            </a:r>
          </a:p>
          <a:p>
            <a:pPr algn="ctr"/>
            <a:r>
              <a:rPr lang="fr-FR" sz="1800" b="1" dirty="0" smtClean="0"/>
              <a:t> les poules.</a:t>
            </a:r>
          </a:p>
          <a:p>
            <a:pPr algn="ctr"/>
            <a:r>
              <a:rPr lang="fr-FR" sz="1800" b="1" dirty="0" smtClean="0"/>
              <a:t>Enfin, après 31 km, je ne suis pas sûr </a:t>
            </a:r>
          </a:p>
          <a:p>
            <a:pPr algn="ctr"/>
            <a:r>
              <a:rPr lang="fr-FR" sz="1800" b="1" dirty="0" smtClean="0"/>
              <a:t>qu’il y en ai bien besoin.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91 Quoi de neuf docteu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7871884" cy="590391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5544000"/>
            <a:ext cx="4428000" cy="369332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 Quoi de neuf docteur?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01 Bip bip ! Je suis repéré !!  By Steph Road LlorcaFacebook.avi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0" y="-1"/>
            <a:ext cx="7871884" cy="590391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5508000"/>
            <a:ext cx="4428000" cy="369332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Bip </a:t>
            </a:r>
            <a:r>
              <a:rPr lang="fr-FR" sz="1800" b="1" dirty="0" err="1" smtClean="0"/>
              <a:t>bip</a:t>
            </a:r>
            <a:r>
              <a:rPr lang="fr-FR" sz="1800" b="1" dirty="0" smtClean="0"/>
              <a:t> ! Je suis repéré !! 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11 Voilà un moment qu’il me cherchait, et il a fini par me trouv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000" y="0"/>
            <a:ext cx="4427935" cy="590391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5004000"/>
            <a:ext cx="4428000" cy="923330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Voilà un moment qu’il me cherchait, et il a fini par me trouver. </a:t>
            </a:r>
          </a:p>
          <a:p>
            <a:pPr algn="ctr"/>
            <a:r>
              <a:rPr lang="fr-FR" sz="1800" b="1" dirty="0" smtClean="0"/>
              <a:t>Un moment très sympa avec Mathieu.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1 Un peu de couleurs dans ce ciel gri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7885113" cy="591383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5544000"/>
            <a:ext cx="4428000" cy="369332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Un peu de couleurs dans ce ciel gris.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1 Allons voir ce qu’il se cache là-dedan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000" y="0"/>
            <a:ext cx="4427935" cy="590391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5544000"/>
            <a:ext cx="4428000" cy="369332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Allons voir ce qu’il se cache là-dedans.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41 C’est pour moi tout ç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000" y="0"/>
            <a:ext cx="4427935" cy="590391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5544000"/>
            <a:ext cx="4428000" cy="369332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C’est pour moi tout ça.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51 Et ils sont où les légum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000" y="0"/>
            <a:ext cx="4427935" cy="590391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4968000"/>
            <a:ext cx="4428000" cy="923330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Et ils sont où les légumes.</a:t>
            </a:r>
          </a:p>
          <a:p>
            <a:pPr algn="ctr"/>
            <a:r>
              <a:rPr lang="fr-FR" sz="1800" b="1" dirty="0" smtClean="0"/>
              <a:t> Ils auraient pu mettre une petite salade verte pour digérer quand même.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61 Heureusement qu’il y a le dessert pour ç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000" y="0"/>
            <a:ext cx="4427935" cy="590391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5256000"/>
            <a:ext cx="4428000" cy="646331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Heureusement qu’il y a le dessert pour ça. </a:t>
            </a:r>
          </a:p>
          <a:p>
            <a:pPr algn="ctr"/>
            <a:r>
              <a:rPr lang="fr-FR" sz="1800" b="1" dirty="0" smtClean="0"/>
              <a:t>Je vous laisse deviner laquelle est la mienne.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8000" r="-3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5094684" y="2447900"/>
            <a:ext cx="1511950" cy="769439"/>
          </a:xfrm>
          <a:prstGeom prst="rect">
            <a:avLst/>
          </a:prstGeom>
          <a:noFill/>
        </p:spPr>
        <p:txBody>
          <a:bodyPr wrap="none" lIns="91439" tIns="45719" rIns="91439" bIns="45719" rtlCol="0">
            <a:spAutoFit/>
          </a:bodyPr>
          <a:lstStyle/>
          <a:p>
            <a:r>
              <a:rPr lang="fr-FR" sz="4400" b="1" dirty="0">
                <a:ln w="19050">
                  <a:noFill/>
                </a:ln>
                <a:solidFill>
                  <a:schemeClr val="bg1"/>
                </a:solidFill>
                <a:latin typeface="Gloucester MT Extra Condensed" pitchFamily="18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1851199" y="5220001"/>
            <a:ext cx="919848" cy="590285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9" tIns="45719" rIns="91439" bIns="45719" rtlCol="0" anchor="ctr"/>
          <a:lstStyle/>
          <a:p>
            <a:pPr algn="ctr"/>
            <a:r>
              <a:rPr lang="fr-FR" sz="1100" dirty="0" smtClean="0">
                <a:solidFill>
                  <a:srgbClr val="FF0000"/>
                </a:solidFill>
                <a:latin typeface="Rockwell" pitchFamily="18" charset="0"/>
              </a:rPr>
              <a:t>2136</a:t>
            </a:r>
            <a:endParaRPr lang="fr-FR" sz="11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36000" y="36000"/>
            <a:ext cx="3978564" cy="1446548"/>
          </a:xfrm>
          <a:prstGeom prst="rect">
            <a:avLst/>
          </a:prstGeom>
          <a:noFill/>
        </p:spPr>
        <p:txBody>
          <a:bodyPr wrap="square" lIns="91439" tIns="45719" rIns="91439" bIns="45719" rtlCol="0">
            <a:spAutoFit/>
          </a:bodyPr>
          <a:lstStyle/>
          <a:p>
            <a:pPr algn="ctr"/>
            <a:r>
              <a:rPr lang="en-US" sz="4400" b="1" dirty="0" smtClean="0">
                <a:ln w="19050">
                  <a:noFill/>
                </a:ln>
                <a:solidFill>
                  <a:schemeClr val="bg1"/>
                </a:solidFill>
                <a:latin typeface="Gloucester MT Extra Condensed" pitchFamily="18" charset="0"/>
              </a:rPr>
              <a:t>Sergey  </a:t>
            </a:r>
            <a:r>
              <a:rPr lang="en-US" sz="4400" b="1" dirty="0" err="1" smtClean="0">
                <a:ln w="19050">
                  <a:noFill/>
                </a:ln>
                <a:solidFill>
                  <a:schemeClr val="bg1"/>
                </a:solidFill>
                <a:latin typeface="Gloucester MT Extra Condensed" pitchFamily="18" charset="0"/>
              </a:rPr>
              <a:t>Grischuk</a:t>
            </a:r>
            <a:r>
              <a:rPr lang="en-US" sz="4400" b="1" dirty="0" smtClean="0">
                <a:ln w="19050">
                  <a:noFill/>
                </a:ln>
                <a:solidFill>
                  <a:schemeClr val="bg1"/>
                </a:solidFill>
                <a:latin typeface="Gloucester MT Extra Condensed" pitchFamily="18" charset="0"/>
              </a:rPr>
              <a:t> </a:t>
            </a:r>
          </a:p>
          <a:p>
            <a:pPr algn="ctr"/>
            <a:r>
              <a:rPr lang="en-US" sz="4400" b="1" dirty="0" smtClean="0">
                <a:ln w="19050">
                  <a:noFill/>
                </a:ln>
                <a:solidFill>
                  <a:schemeClr val="bg1"/>
                </a:solidFill>
                <a:latin typeface="Gloucester MT Extra Condensed" pitchFamily="18" charset="0"/>
              </a:rPr>
              <a:t>Music  Of  Love</a:t>
            </a:r>
            <a:endParaRPr lang="fr-FR" sz="4400" b="1" dirty="0">
              <a:ln w="19050">
                <a:noFill/>
              </a:ln>
              <a:solidFill>
                <a:schemeClr val="bg1"/>
              </a:solidFill>
              <a:latin typeface="Gloucester MT Extra Condensed" pitchFamily="18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4353979" y="4536133"/>
            <a:ext cx="1417758" cy="769439"/>
          </a:xfrm>
          <a:prstGeom prst="rect">
            <a:avLst/>
          </a:prstGeom>
          <a:noFill/>
        </p:spPr>
        <p:txBody>
          <a:bodyPr wrap="none" lIns="91439" tIns="45719" rIns="91439" bIns="45719" rtlCol="0">
            <a:spAutoFit/>
          </a:bodyPr>
          <a:lstStyle/>
          <a:p>
            <a:r>
              <a:rPr lang="fr-FR" sz="4400" b="1" dirty="0" smtClean="0">
                <a:ln w="19050">
                  <a:noFill/>
                </a:ln>
                <a:solidFill>
                  <a:schemeClr val="bg1"/>
                </a:solidFill>
                <a:latin typeface="Gloucester MT Extra Condensed" pitchFamily="18" charset="0"/>
              </a:rPr>
              <a:t>Internet</a:t>
            </a:r>
            <a:endParaRPr lang="fr-FR" sz="4800" b="1" dirty="0" smtClean="0">
              <a:ln w="19050">
                <a:noFill/>
              </a:ln>
              <a:solidFill>
                <a:schemeClr val="bg1"/>
              </a:solidFill>
              <a:latin typeface="Gloucester MT Extra Condensed" pitchFamily="18" charset="0"/>
            </a:endParaRPr>
          </a:p>
        </p:txBody>
      </p:sp>
      <p:pic>
        <p:nvPicPr>
          <p:cNvPr id="28" name="Image 27" descr="png-clipart-drawing-end-text-trademark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031" y="3239988"/>
            <a:ext cx="857036" cy="455000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12" name="Image 11" descr="unnamed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660000" flipH="1">
            <a:off x="6033534" y="1692001"/>
            <a:ext cx="1542665" cy="1972743"/>
          </a:xfrm>
          <a:prstGeom prst="rect">
            <a:avLst/>
          </a:prstGeom>
        </p:spPr>
      </p:pic>
      <p:sp>
        <p:nvSpPr>
          <p:cNvPr id="14" name="ZoneTexte 13"/>
          <p:cNvSpPr txBox="1"/>
          <p:nvPr/>
        </p:nvSpPr>
        <p:spPr>
          <a:xfrm>
            <a:off x="6685377" y="5508001"/>
            <a:ext cx="896397" cy="276997"/>
          </a:xfrm>
          <a:prstGeom prst="rect">
            <a:avLst/>
          </a:prstGeom>
          <a:noFill/>
        </p:spPr>
        <p:txBody>
          <a:bodyPr wrap="none" lIns="91439" tIns="45719" rIns="91439" bIns="45719" rtlCol="0">
            <a:spAutoFit/>
          </a:bodyPr>
          <a:lstStyle/>
          <a:p>
            <a:r>
              <a:rPr lang="fr-FR" sz="1200" b="1" dirty="0" smtClean="0">
                <a:solidFill>
                  <a:srgbClr val="FF0000"/>
                </a:solidFill>
              </a:rPr>
              <a:t>30.06.2024</a:t>
            </a:r>
            <a:endParaRPr lang="fr-FR" sz="1200" b="1" dirty="0">
              <a:solidFill>
                <a:srgbClr val="FF0000"/>
              </a:solidFill>
            </a:endParaRPr>
          </a:p>
        </p:txBody>
      </p:sp>
      <p:pic>
        <p:nvPicPr>
          <p:cNvPr id="15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76349" y="180001"/>
            <a:ext cx="1366076" cy="763279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" name="Rectangle 12"/>
          <p:cNvSpPr/>
          <p:nvPr/>
        </p:nvSpPr>
        <p:spPr>
          <a:xfrm>
            <a:off x="1782316" y="2663924"/>
            <a:ext cx="1800200" cy="9144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15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35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5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14" grpId="0"/>
      <p:bldP spid="13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1481</TotalTime>
  <Words>775</Words>
  <Application>Microsoft Office PowerPoint</Application>
  <PresentationFormat>Personnalisé</PresentationFormat>
  <Paragraphs>94</Paragraphs>
  <Slides>24</Slides>
  <Notes>0</Notes>
  <HiddenSlides>0</HiddenSlides>
  <MMClips>3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24</vt:i4>
      </vt:variant>
    </vt:vector>
  </HeadingPairs>
  <TitlesOfParts>
    <vt:vector size="25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177</cp:revision>
  <dcterms:created xsi:type="dcterms:W3CDTF">2020-05-12T17:47:43Z</dcterms:created>
  <dcterms:modified xsi:type="dcterms:W3CDTF">2024-06-30T22:01:41Z</dcterms:modified>
</cp:coreProperties>
</file>