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97" r:id="rId3"/>
    <p:sldId id="298" r:id="rId4"/>
    <p:sldId id="300" r:id="rId5"/>
    <p:sldId id="299" r:id="rId6"/>
    <p:sldId id="266" r:id="rId7"/>
    <p:sldId id="325" r:id="rId8"/>
    <p:sldId id="326" r:id="rId9"/>
    <p:sldId id="341" r:id="rId10"/>
    <p:sldId id="342" r:id="rId11"/>
    <p:sldId id="327" r:id="rId12"/>
    <p:sldId id="328" r:id="rId13"/>
    <p:sldId id="329" r:id="rId14"/>
    <p:sldId id="330" r:id="rId15"/>
    <p:sldId id="331" r:id="rId16"/>
    <p:sldId id="332" r:id="rId17"/>
    <p:sldId id="333" r:id="rId18"/>
    <p:sldId id="334" r:id="rId19"/>
    <p:sldId id="335" r:id="rId20"/>
    <p:sldId id="336" r:id="rId21"/>
    <p:sldId id="337" r:id="rId22"/>
    <p:sldId id="338" r:id="rId23"/>
    <p:sldId id="339" r:id="rId24"/>
    <p:sldId id="340" r:id="rId25"/>
    <p:sldId id="343" r:id="rId26"/>
    <p:sldId id="344" r:id="rId27"/>
    <p:sldId id="345" r:id="rId28"/>
    <p:sldId id="346" r:id="rId29"/>
    <p:sldId id="347" r:id="rId30"/>
    <p:sldId id="348" r:id="rId31"/>
    <p:sldId id="349" r:id="rId32"/>
    <p:sldId id="350" r:id="rId33"/>
    <p:sldId id="351" r:id="rId34"/>
    <p:sldId id="352" r:id="rId35"/>
    <p:sldId id="353" r:id="rId36"/>
    <p:sldId id="258" r:id="rId37"/>
  </p:sldIdLst>
  <p:sldSz cx="7885113" cy="5903913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OpMU7ZO4qPDOGmxJcVqjQ==" hashData="VgABAyb7qPpOphnOyuSpEvvVH/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536" y="-96"/>
      </p:cViewPr>
      <p:guideLst>
        <p:guide orient="horz" pos="1860"/>
        <p:guide pos="248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91384" y="1834042"/>
            <a:ext cx="6702346" cy="126551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82767" y="3345553"/>
            <a:ext cx="5519579" cy="150877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2870" y="3793812"/>
            <a:ext cx="6702346" cy="117258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2870" y="2502332"/>
            <a:ext cx="6702346" cy="1291481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4257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08268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7" y="1321548"/>
            <a:ext cx="3483961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4257" y="1872309"/>
            <a:ext cx="3483961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005528" y="1321548"/>
            <a:ext cx="3485330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005528" y="1872309"/>
            <a:ext cx="3485330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4257" y="235065"/>
            <a:ext cx="2594147" cy="1000385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82861" y="235063"/>
            <a:ext cx="4407998" cy="50388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4257" y="1235449"/>
            <a:ext cx="2594147" cy="403844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45537" y="4132741"/>
            <a:ext cx="4731068" cy="48789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45537" y="527527"/>
            <a:ext cx="4731068" cy="3542348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45537" y="4620635"/>
            <a:ext cx="4731068" cy="692889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716707" y="236432"/>
            <a:ext cx="1774150" cy="503745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94257" y="236432"/>
            <a:ext cx="5191032" cy="503745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4256" y="236432"/>
            <a:ext cx="7096602" cy="983986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6" y="1377582"/>
            <a:ext cx="7096602" cy="3896310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4257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4082" y="5472054"/>
            <a:ext cx="2496953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651000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468000" y="72000"/>
            <a:ext cx="4092506" cy="90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b="1" dirty="0" smtClean="0">
                <a:ln w="28575">
                  <a:solidFill>
                    <a:srgbClr val="FFCCCC"/>
                  </a:solidFill>
                </a:ln>
              </a:rPr>
              <a:t>𝐒𝐭𝐞𝐩𝐡 𝐑𝐨𝐚𝐝 𝐓𝐨𝐮𝐫</a:t>
            </a:r>
            <a:endParaRPr lang="fr-FR" b="1" dirty="0">
              <a:ln w="28575">
                <a:solidFill>
                  <a:srgbClr val="FFCCCC"/>
                </a:solidFill>
              </a:ln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5886772" y="108000"/>
            <a:ext cx="1998340" cy="178980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À travers </a:t>
            </a:r>
          </a:p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l’ Alsace</a:t>
            </a:r>
            <a:endParaRPr lang="fr-FR" sz="8800" b="1" dirty="0">
              <a:ln w="38100">
                <a:solidFill>
                  <a:srgbClr val="FFCC00"/>
                </a:solidFill>
              </a:ln>
            </a:endParaRPr>
          </a:p>
        </p:txBody>
      </p:sp>
      <p:sp>
        <p:nvSpPr>
          <p:cNvPr id="4" name="ZoneTexte 3"/>
          <p:cNvSpPr txBox="1">
            <a:spLocks noChangeAspect="1"/>
          </p:cNvSpPr>
          <p:nvPr/>
        </p:nvSpPr>
        <p:spPr>
          <a:xfrm rot="-1140000">
            <a:off x="3905633" y="2052000"/>
            <a:ext cx="207941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400" b="1" dirty="0" smtClean="0">
                <a:ln w="2540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</a:rPr>
              <a:t>𝐉𝐨𝐮𝐫   𝟑𝟑9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0" y="1620000"/>
            <a:ext cx="33939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Photos  prises  par  un  marcheur  solitaire parcourant  la  France  </a:t>
            </a:r>
          </a:p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 </a:t>
            </a:r>
            <a:endParaRPr lang="fr-FR" sz="1200" b="1" dirty="0">
              <a:ln w="1905">
                <a:noFill/>
              </a:ln>
              <a:latin typeface="Georgia" pitchFamily="18" charset="0"/>
              <a:cs typeface="Dubai Medium" pitchFamily="34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000" y="1152000"/>
            <a:ext cx="32944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ln w="0">
                  <a:noFill/>
                </a:ln>
                <a:solidFill>
                  <a:schemeClr val="bg1"/>
                </a:solidFill>
                <a:latin typeface="Cookie" pitchFamily="2" charset="0"/>
              </a:rPr>
              <a:t>Une  photo  vaut  mille  mensonges</a:t>
            </a:r>
            <a:endParaRPr lang="fr-FR" sz="2400" b="1" dirty="0">
              <a:ln w="0">
                <a:noFill/>
              </a:ln>
              <a:solidFill>
                <a:schemeClr val="bg1"/>
              </a:solidFill>
              <a:latin typeface="Cookie" pitchFamily="2" charset="0"/>
            </a:endParaRPr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1728000" y="4104000"/>
            <a:ext cx="6054863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loucester MT Extra Condensed" pitchFamily="18" charset="0"/>
              </a:rPr>
              <a:t>𝑆𝑡𝑟𝑎𝑠𝑏𝑜𝑢𝑟𝑔, </a:t>
            </a:r>
          </a:p>
          <a:p>
            <a:pPr algn="ctr"/>
            <a:r>
              <a:rPr lang="fr-FR" sz="54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Gloucester MT Extra Condensed" pitchFamily="18" charset="0"/>
              </a:rPr>
              <a:t>𝐶𝑎𝑝𝑖𝑡𝑎𝑙𝑒 𝑑𝑒 𝑙’𝐴𝑙𝑠𝑎𝑐𝑒</a:t>
            </a:r>
          </a:p>
        </p:txBody>
      </p:sp>
      <p:pic>
        <p:nvPicPr>
          <p:cNvPr id="13" name="Image 12" descr="alsace-blas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0000" y="4068000"/>
            <a:ext cx="606064" cy="828000"/>
          </a:xfrm>
          <a:prstGeom prst="rect">
            <a:avLst/>
          </a:prstGeom>
        </p:spPr>
      </p:pic>
      <p:pic>
        <p:nvPicPr>
          <p:cNvPr id="10" name="Image 9" descr="0b00000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6000" y="4752000"/>
            <a:ext cx="1080000" cy="1080000"/>
          </a:xfrm>
          <a:prstGeom prst="rect">
            <a:avLst/>
          </a:prstGeom>
        </p:spPr>
      </p:pic>
      <p:pic>
        <p:nvPicPr>
          <p:cNvPr id="12" name="MUSIC OF LOVE 1 SERGEY GRISCHUK.wav">
            <a:hlinkClick r:id="" action="ppaction://media"/>
          </p:cNvPr>
          <p:cNvPicPr>
            <a:picLocks noRot="1" noChangeAspect="1"/>
          </p:cNvPicPr>
          <p:nvPr>
            <a:wavAudioFile r:embed="rId1" name="MUSIC OF LOVE 1 SERGEY GRISCHUK.wav"/>
          </p:nvPr>
        </p:nvPicPr>
        <p:blipFill>
          <a:blip r:embed="rId6" cstate="print"/>
          <a:stretch>
            <a:fillRect/>
          </a:stretch>
        </p:blipFill>
        <p:spPr>
          <a:xfrm>
            <a:off x="3438500" y="287994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8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8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8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6851786_1049688196209380_71995681411667380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"/>
            <a:ext cx="3366492" cy="336649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35812"/>
            <a:ext cx="788511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𝐿’𝑎̂𝑚𝑒 𝑑’𝑢𝑛 𝑎𝑣𝑒𝑛𝑡𝑢𝑟𝑖𝑒𝑟, 𝑙𝑒 𝑐𝑜𝑒𝑢𝑟 𝑑’𝑢𝑛 𝑝𝑜𝑒̀𝑡𝑒,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𝐵𝑖𝑒𝑛𝑣𝑒𝑛𝑢𝑒 𝑑𝑎𝑛𝑠 𝑚𝑜𝑛 𝑚𝑜𝑛𝑑𝑒 𝑜ù 𝑠𝑒𝑢𝑙 𝑙𝑒 𝑏𝑜𝑛ℎ𝑒𝑢𝑟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𝑒𝑠𝑡 𝑚𝑎 𝑞𝑢𝑒̂𝑡𝑒…  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𝑑𝑎𝑛𝑠 𝑙𝑎 𝑛𝑎𝑡𝑢𝑟𝑒 𝑞𝑢𝑒 𝑗𝑒 𝑡𝑟𝑜𝑢𝑣𝑒 𝑡𝑜𝑢𝑡𝑒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𝑚𝑜𝑛 𝑖𝑛𝑠𝑝𝑖𝑟𝑎𝑡𝑖𝑜𝑛.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𝐹𝑎𝑐𝑒 à 𝑒𝑙𝑙𝑒 𝑗’𝑦 𝑓𝑎𝑖𝑠 𝑚𝑒𝑠 𝑝𝑙𝑢𝑠 𝑏𝑒𝑙𝑙𝑒𝑠 𝑐𝑜𝑛𝑓𝑒𝑠𝑠𝑖𝑜𝑛𝑠,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𝐿𝑒𝑠 𝑎𝑟𝑏𝑟𝑒𝑠 𝑚𝑒 𝑝𝑎𝑟𝑙𝑒𝑛𝑡, 𝑙𝑒𝑠 𝑎𝑛𝑖𝑚𝑎𝑢𝑥 𝑚𝑒 𝑟𝑎𝑠𝑠𝑢𝑟𝑒𝑛𝑡,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𝑈𝑛𝑒 𝑣𝑒́𝑟𝑖𝑡𝑎𝑏𝑙𝑒 𝑟𝑒𝑛𝑎𝑖𝑠𝑠𝑎𝑛𝑐𝑒 𝑞𝑢𝑒 𝑗𝑒 𝑣𝑖𝑠 𝑑𝑎𝑛𝑠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𝑐𝑒𝑠 𝑒𝑎𝑢𝑥 𝑝𝑢𝑟𝑒𝑠.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𝑝𝑎𝑟 𝑡𝑜𝑢𝑡𝑒𝑠 𝑐𝑒𝑠 𝑒́𝑚𝑜𝑡𝑖𝑜𝑛𝑠, 𝑞𝑢𝑒 𝑚𝑜𝑛 𝑐𝑜𝑒𝑢𝑟 𝑠’𝑒𝑥𝑝𝑟𝑖𝑚𝑒,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𝐸𝑡 𝑞𝑢𝑒 𝑗𝑒 𝑣𝑜𝑢𝑠 𝑜𝑓𝑓𝑟𝑒 𝑚𝑒𝑠 𝑝𝑙𝑢𝑠 𝑏𝑒𝑙𝑙𝑒𝑠 𝑟𝑖𝑚𝑒𝑠…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𝑺𝒕𝒆𝒑𝒉 𝑹𝒐𝒂𝒅 𝑳𝒍𝒐𝒓𝒄𝒂.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1026" name="Picture 2" descr="💕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4100" y="-841375"/>
            <a:ext cx="152400" cy="152400"/>
          </a:xfrm>
          <a:prstGeom prst="rect">
            <a:avLst/>
          </a:prstGeom>
          <a:noFill/>
        </p:spPr>
      </p:pic>
      <p:pic>
        <p:nvPicPr>
          <p:cNvPr id="1027" name="Picture 3" descr="🪶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3950" y="-841375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216000"/>
            <a:ext cx="78851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𝑴𝒐𝒏 𝒈𝒓𝒂𝒏𝒅 𝒕𝒐𝒖𝒓 𝒅𝒆 𝑭𝒓𝒂𝒏𝒄𝒆 à 𝒑𝒊𝒆𝒅 𝒆𝒏 𝟝𝟘𝟘 𝒋𝒐𝒖𝒓𝒔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… </a:t>
            </a:r>
            <a:endParaRPr lang="fr-FR" sz="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Voilà le défi que je me suis lancé, partir seul à pied avec simplement mon sac à dos, mais avant tout, ma liberté.   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départ le 𝟚𝟡 𝕞𝕒𝕚 𝟚𝟘𝟚𝟛 depuis mon petit village du Gard, Carmes.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périple qui va durer sur plus de 𝟙𝟚𝟘𝟘𝟘 𝕜𝕞 à travers toute la France.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𝑽𝒐𝒊𝒍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à c</a:t>
            </a: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𝒆 𝒒𝒖𝒊 𝒎’𝒂𝒕𝒕𝒆𝒏𝒅𝒔… </a:t>
            </a:r>
            <a:endParaRPr lang="fr-FR" sz="2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Partir à la conquête de nos plus belles montagnes, des 𝐂𝐞́𝐯𝐞𝐧𝐧𝐞𝐬 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𝐏𝐲𝐫𝐞́𝐧𝐞́𝐞𝐬 et son célèbre 𝐂𝐢𝐫𝐪𝐮𝐞 𝐝𝐞 𝐆𝐚𝐯𝐚𝐫𝐧𝐢𝐞, puis les retrouver dans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les 𝐕𝐨𝐬𝐠𝐞𝐬, en passant par le 𝐉𝐮𝐫𝐚, jusqu’aux 𝐀𝐥𝐩𝐞𝐬.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Marcher sur nos plus beaux sentiers du littoral, de 𝐥’𝐀𝐭𝐥𝐚𝐧𝐭𝐢𝐪𝐮𝐞, jusqu’aux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𝐂𝐨̂𝐭𝐞𝐬 𝐁𝐫𝐞𝐭𝐨𝐧𝐧𝐞𝐬, la 𝐌𝐚𝐧𝐜𝐡𝐞 et le 𝐍𝐨𝐫𝐝, mais aussi la 𝐌𝐞́𝐝𝐢𝐭𝐞𝐫𝐫𝐚𝐧𝐞́𝐞 pour terminer.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Découvrir notre beau patrimoine, 𝐂𝐚𝐡𝐨𝐫𝐬 et son 𝐩𝐨𝐧𝐭 𝐕𝐚𝐥𝐞𝐧𝐭𝐫</a:t>
            </a: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é, 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𝐀𝐥𝐛𝐢 la rouge, 𝐑𝐨𝐜𝐚𝐦𝐚𝐝𝐨𝐮𝐫, les 𝐂𝐡</a:t>
            </a:r>
            <a:r>
              <a:rPr lang="fr-FR" sz="1800" dirty="0" err="1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ât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𝐞𝐚𝐮𝐱 𝐝𝐞 𝐥𝐚 𝐋𝐨𝐢𝐫𝐞, Les villages d’𝐀𝐥𝐬𝐚𝐜𝐞…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tellement d’autres lieux à explorer en chemin.</a:t>
            </a:r>
            <a:endParaRPr lang="fr-FR" sz="1800" dirty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68000"/>
            <a:ext cx="788511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6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𝑴𝒂𝒊𝒔 𝒑𝒐𝒖𝒓𝒒𝒖𝒐𝒊… ?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Avant tout, l’inconnu qui m’attend chaque jour,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Vivre sans réfléchir et se laisser porter par son cœur, ses envies.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puis, bien sûr, les rencontres, celles qui font de ce voyage toute la magie.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Partager et se rassembler,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S’unir pour s’enrichir.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L’idée principale était de tout quitter, se séparer de tout bien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pour revenir à l’essentiel.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Je privilégie l’humain avant tout,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Aucune raison d’avoir peur, de douter, où de ne pas avoir confiance.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Rien ne vaut la chaleur d’un repas partagé ou le plaisir d’un chemin.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Raconter mon aventure, c’est un peu ce que je fais tous les jours,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échange sincère avec vous, une force qui me pousse à aller au bout.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40564_1124908802020652_5506625229120728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3818325" cy="5903913"/>
          </a:xfrm>
          <a:prstGeom prst="rect">
            <a:avLst/>
          </a:prstGeom>
        </p:spPr>
      </p:pic>
      <p:pic>
        <p:nvPicPr>
          <p:cNvPr id="3" name="Image 2" descr="445179751_1195875381590660_39502698542061674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05241" y="1"/>
            <a:ext cx="4099429" cy="590391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71278" y="4572000"/>
            <a:ext cx="3942557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000" b="1" dirty="0" smtClean="0"/>
              <a:t>Les différentes couleurs pour les endroits où je suis passé, et en violet tout ce qui me reste à effectuer.</a:t>
            </a:r>
            <a:endParaRPr lang="fr-FR" sz="2000" b="1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805415" y="0"/>
            <a:ext cx="4079698" cy="1492716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Dernière mise à jour de la carte.   </a:t>
            </a:r>
            <a: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𝐉𝐨𝐮𝐫 𝟑𝟓𝟖, 𝟖𝟕𝟑𝟓𝐤𝐦 𝐩𝐚𝐫𝐜𝐨𝐮𝐫𝐮𝐬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Moyenne journalière parcourus : 24,4km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𝐀̀ 𝐏𝐨𝐧𝐭𝐚𝐫𝐥𝐢𝐞𝐫 (𝟐𝟓)       21.05.2024  </a:t>
            </a: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rgbClr val="050505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5" name="Picture 3" descr="📍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6713" y="168275"/>
            <a:ext cx="145125" cy="1524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3805415" cy="1600438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La carte de cet incroyable voyage autour de la France.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Plus de 12 000 km sur et hors des sentiers et uniquement à pied.   </a:t>
            </a:r>
            <a:b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Les différentes couleurs pour les endroits où je suis passé, et en violet tout ce qui me reste à effectuer.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                   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21.01.2024   </a:t>
            </a:r>
            <a:endParaRPr kumimoji="0" lang="fr-FR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7" name="Picture 5" descr="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41045" y="-168275"/>
            <a:ext cx="145125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0188" y="432000"/>
            <a:ext cx="655272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solidFill>
                  <a:prstClr val="black"/>
                </a:solidFill>
              </a:rPr>
              <a:t>𝐒𝐭𝐞𝐩𝐡 𝐑𝐨𝐚𝐝 𝐓𝐨𝐮𝐫  - 𝐉𝐨𝐮𝐫 𝟑𝟑𝟗</a:t>
            </a:r>
          </a:p>
          <a:p>
            <a:r>
              <a:rPr lang="fr-FR" sz="2400" dirty="0" smtClean="0">
                <a:solidFill>
                  <a:prstClr val="black"/>
                </a:solidFill>
              </a:rPr>
              <a:t>𝑆𝑡𝑟𝑎𝑠𝑏𝑜𝑢𝑟𝑔, 𝐶𝑎𝑝𝑖𝑡𝑎𝑙𝑒 𝑑𝑒 𝑙’𝐴𝑙𝑠𝑎𝑐𝑒 - 𝟙𝟝𝕜𝕞</a:t>
            </a:r>
          </a:p>
          <a:p>
            <a:endParaRPr lang="fr-FR" sz="2400" dirty="0" smtClean="0">
              <a:solidFill>
                <a:prstClr val="black"/>
              </a:solidFill>
            </a:endParaRPr>
          </a:p>
          <a:p>
            <a:pPr algn="ctr"/>
            <a:r>
              <a:rPr lang="fr-FR" sz="2400" dirty="0" smtClean="0">
                <a:solidFill>
                  <a:prstClr val="black"/>
                </a:solidFill>
              </a:rPr>
              <a:t>𝑷𝒆𝒕𝒊𝒕𝒆 𝑭𝒓𝒂𝒏𝒄𝒆, 𝒄𝒉𝒆𝒓 𝒑𝒂𝒚𝒔 𝒅𝒆 𝒎𝒐𝒏 𝒆𝒏𝒇𝒂𝒏𝒄𝒆… </a:t>
            </a:r>
          </a:p>
          <a:p>
            <a:pPr algn="ctr"/>
            <a:endParaRPr lang="fr-FR" sz="2400" dirty="0" smtClean="0">
              <a:solidFill>
                <a:prstClr val="black"/>
              </a:solidFill>
            </a:endParaRPr>
          </a:p>
          <a:p>
            <a:pPr algn="ctr"/>
            <a:r>
              <a:rPr lang="fr-FR" sz="2400" dirty="0" smtClean="0">
                <a:solidFill>
                  <a:prstClr val="black"/>
                </a:solidFill>
              </a:rPr>
              <a:t>En ce 1er mai ensoleillé,</a:t>
            </a:r>
          </a:p>
          <a:p>
            <a:pPr algn="ctr"/>
            <a:r>
              <a:rPr lang="fr-FR" sz="2400" dirty="0" smtClean="0">
                <a:solidFill>
                  <a:prstClr val="black"/>
                </a:solidFill>
              </a:rPr>
              <a:t>Voici mon bouquet de muguet,</a:t>
            </a:r>
          </a:p>
          <a:p>
            <a:pPr algn="ctr"/>
            <a:r>
              <a:rPr lang="fr-FR" sz="2400" dirty="0" smtClean="0">
                <a:solidFill>
                  <a:prstClr val="black"/>
                </a:solidFill>
              </a:rPr>
              <a:t>Je vous offre tout mon bonheur,</a:t>
            </a:r>
          </a:p>
          <a:p>
            <a:pPr algn="ctr"/>
            <a:r>
              <a:rPr lang="fr-FR" sz="2400" dirty="0" smtClean="0">
                <a:solidFill>
                  <a:prstClr val="black"/>
                </a:solidFill>
              </a:rPr>
              <a:t>D’une visite guidée pour égayer vos cœurs.</a:t>
            </a:r>
          </a:p>
          <a:p>
            <a:pPr algn="ctr"/>
            <a:r>
              <a:rPr lang="fr-FR" sz="2400" dirty="0" smtClean="0">
                <a:solidFill>
                  <a:prstClr val="black"/>
                </a:solidFill>
              </a:rPr>
              <a:t>Un grand merci au trio alsacien (et vendéen),</a:t>
            </a:r>
          </a:p>
          <a:p>
            <a:pPr algn="ctr"/>
            <a:r>
              <a:rPr lang="fr-FR" sz="2400" dirty="0" smtClean="0">
                <a:solidFill>
                  <a:prstClr val="black"/>
                </a:solidFill>
              </a:rPr>
              <a:t>Dany Moritz, Carmen et Audrey </a:t>
            </a:r>
            <a:r>
              <a:rPr lang="fr-FR" sz="2400" dirty="0" err="1" smtClean="0">
                <a:solidFill>
                  <a:prstClr val="black"/>
                </a:solidFill>
              </a:rPr>
              <a:t>Michler</a:t>
            </a:r>
            <a:r>
              <a:rPr lang="fr-FR" sz="2400" dirty="0" smtClean="0">
                <a:solidFill>
                  <a:prstClr val="black"/>
                </a:solidFill>
              </a:rPr>
              <a:t>, </a:t>
            </a:r>
          </a:p>
          <a:p>
            <a:pPr algn="ctr"/>
            <a:r>
              <a:rPr lang="fr-FR" sz="2400" dirty="0" smtClean="0">
                <a:solidFill>
                  <a:prstClr val="black"/>
                </a:solidFill>
              </a:rPr>
              <a:t>pour m’avoir fait découvrir en long et en travers,</a:t>
            </a:r>
          </a:p>
          <a:p>
            <a:pPr algn="ctr"/>
            <a:r>
              <a:rPr lang="fr-FR" sz="2400" dirty="0" smtClean="0">
                <a:solidFill>
                  <a:prstClr val="black"/>
                </a:solidFill>
              </a:rPr>
              <a:t>cette belle ville de Strasbourg. </a:t>
            </a:r>
            <a:endParaRPr lang="fr-FR" sz="2000" dirty="0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1 Aujourd’hui c’est un 1er mai digne d’un jour d’ét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4968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Aujourd’hui c’est un 1er mai digne d’un jour d’été. </a:t>
            </a:r>
          </a:p>
          <a:p>
            <a:pPr algn="ctr"/>
            <a:r>
              <a:rPr lang="fr-FR" sz="1800" b="1" dirty="0" smtClean="0"/>
              <a:t>Jusqu’à 27º dans la capitale alsacienne.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1 Voilà un endroit un peu plus au fra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4968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Voilà un endroit un peu plus au frais. Bienvenue dans la magistrale Cathédrale Notre-Dame de Strasbourg.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1 La Petite France, que l’on pourrait appeler aussi la Petite Veni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85113" cy="591383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La Petite France que l’on pourrait aussi appeler la Petite Venise.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41 Des retrouvailles qui font plaisir, mais aussi de nouvelles rencont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20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Des retrouvailles qui font plaisir, mais aussi de nouvelles rencontres.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51 C’est beau toutes ces maisons en couleur, mais savez-vous pourquoi à l’époque elles avaient justement ces couleu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4932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C’est beau toutes ces maisons en couleur, mais savez-vous pourquoi à l’époque elles avaient justement ces couleurs.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61 Bien installée, dans le Parc de l’Orange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08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Bien installée dans le Parc de l’Orangerie.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71 Bientôt sur ARTE Par contre, c’est pour de la danse contempora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202909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176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Bientôt sur ARTE! Par contre, c’est pour de la danse contemporaine..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81 C’est ce qui s’appelle boire la tas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85113" cy="591383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08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C’est ce qui s’appelle boire la tasse.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91 L’ancienne Kaiserplatz, devenue jardin de la Place de la Républiq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20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L’ancienne </a:t>
            </a:r>
            <a:r>
              <a:rPr lang="fr-FR" sz="1800" b="1" dirty="0" err="1" smtClean="0"/>
              <a:t>Kaisersplatz</a:t>
            </a:r>
            <a:r>
              <a:rPr lang="fr-FR" sz="1800" b="1" dirty="0" smtClean="0"/>
              <a:t>, devenue jardin de la Place de la République.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1 Et voilà le Palais du Rh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85113" cy="591383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Et voilà le Palais du Rhin.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1 L’une des attractions de la cathédrale, l’horloge astronomiq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8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L’une des attractions de la cathédrale, l’horloge astronomique.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 Impressionnante la hauteur de cette tou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7999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08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Impressionnante: la hauteur de cette tour.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1 D’ailleurs, il y en a un qui surveille qu’elle ne s’écroule p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8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D’ailleurs, il y en a un qui surveille qu’elle </a:t>
            </a:r>
          </a:p>
          <a:p>
            <a:pPr algn="ctr"/>
            <a:r>
              <a:rPr lang="fr-FR" sz="1800" b="1" dirty="0" smtClean="0"/>
              <a:t>ne s’écroule pas.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1 Depuis le barrage vauban, une belle vue sur les trois tou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85113" cy="591383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4464000"/>
            <a:ext cx="4428000" cy="1477328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Depuis le barrage Vauban, une belle vue sur les trois tours. </a:t>
            </a:r>
          </a:p>
          <a:p>
            <a:pPr algn="ctr"/>
            <a:r>
              <a:rPr lang="fr-FR" sz="1800" b="1" dirty="0" smtClean="0"/>
              <a:t>Vestiges des anciens remparts, ce sont les garants de l’indépendance de la république strasbourgeoise.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1 Le temps parfait pour visiter cette belle vil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8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08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Le temps parfait pour visiter cette belle ville.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1 Bon désolé, par contre cette fois, je n’ai pas pu vider la vil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8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Bon désolé, par contre cette fois, je n’ai pas pu vider la ville.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1 Attention, dans quelques minutes, le pont va tourn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3" y="828000"/>
            <a:ext cx="7884000" cy="426721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4464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Attention; dans quelques minutes le pont</a:t>
            </a:r>
          </a:p>
          <a:p>
            <a:pPr algn="ctr"/>
            <a:r>
              <a:rPr lang="fr-FR" sz="1800" b="1" dirty="0" smtClean="0"/>
              <a:t> va tourner.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1 De ce côté là, c’est tout aussi magnifiq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3" y="504000"/>
            <a:ext cx="7884000" cy="4927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040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De ce côté là, c’est tout aussi magnifique..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1 Toi, par contre je ne sais pas où tu veux aller comme ça, mais ce n’est pas gagn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72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Toi, par contre je ne sais pas où tu veux aller comme ça, mais ce n’est pas gagné.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 L'apprenti pâtissier saluant, situé au milieu de la façade, provient de l'ancien restaurant Backehies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72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4716000"/>
            <a:ext cx="4428000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L'apprenti pâtissier saluant, situé au milieu de la façade, provient de l'ancien restaurant </a:t>
            </a:r>
            <a:r>
              <a:rPr lang="fr-FR" sz="1800" b="1" dirty="0" err="1" smtClean="0"/>
              <a:t>Backehiesel</a:t>
            </a:r>
            <a:r>
              <a:rPr lang="fr-FR" sz="1800" b="1" dirty="0" smtClean="0"/>
              <a:t> démoli, et qui était situé au 77, allée de la Robertsau.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1 Place Kleber C’est ici qu’est installé l’un des plus grands arbres de Nöel d’Europ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72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Place Kleber C’est ici qu’est installé l’un des plus grands arbres de Noël d’Europe.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21 Il fallait bien passer devant, le Parlement europé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72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Il fallait bien passer devant le Parlement européen.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31 Les 46 états membres du conseil de l’Europ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72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Les 46 états membres du conseil de l’Europe.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1 Je préfère quand même ce côté-là de Stra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Je préfère quand même ce côté-là </a:t>
            </a:r>
          </a:p>
          <a:p>
            <a:pPr algn="ctr"/>
            <a:r>
              <a:rPr lang="fr-FR" sz="1800" b="1" dirty="0" smtClean="0"/>
              <a:t>de Strasbourg.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51 La Maison de 1477, à trois ét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La Maison de 1477, à trois étages.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1 Il est temps d’aller se couch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72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Il est temps d’aller se coucher.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1 Mais avant ça, un petit verre de Gewurztramin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4968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Mais avant ça, un petit verre de Gewurztraminer au </a:t>
            </a:r>
            <a:r>
              <a:rPr lang="fr-FR" sz="1800" b="1" dirty="0" err="1" smtClean="0"/>
              <a:t>Zehnerglock</a:t>
            </a:r>
            <a:r>
              <a:rPr lang="fr-FR" sz="1800" b="1" dirty="0" smtClean="0"/>
              <a:t> (la cloche de dix heures).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1 Et ce soir par contre, on fait lég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8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4716000"/>
            <a:ext cx="4428000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Et ce soir par contre, on fait léger. </a:t>
            </a:r>
            <a:r>
              <a:rPr lang="fr-FR" sz="1800" b="1" dirty="0" err="1" smtClean="0"/>
              <a:t>Bibeleskæs</a:t>
            </a:r>
            <a:r>
              <a:rPr lang="fr-FR" sz="1800" b="1" dirty="0" smtClean="0"/>
              <a:t> ( fromage blanc ) Le chaud des pommes de terre et le fondant du Munster Un délice.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8000" r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094684" y="2447900"/>
            <a:ext cx="1511950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851199" y="5220001"/>
            <a:ext cx="919848" cy="59028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2133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6000" y="36000"/>
            <a:ext cx="3978564" cy="1446548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Sergey  </a:t>
            </a:r>
            <a:r>
              <a:rPr lang="en-US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Grischuk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</a:t>
            </a:r>
          </a:p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Music  Of  Love</a:t>
            </a:r>
            <a:endParaRPr lang="fr-FR" sz="4400" b="1" dirty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353979" y="4536133"/>
            <a:ext cx="1417758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Internet</a:t>
            </a:r>
            <a:endParaRPr lang="fr-FR" sz="4800" b="1" dirty="0" smtClean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pic>
        <p:nvPicPr>
          <p:cNvPr id="28" name="Image 27" descr="png-clipart-drawing-end-text-trademar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031" y="3239988"/>
            <a:ext cx="857036" cy="455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Image 11" descr="unname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 flipH="1">
            <a:off x="6033534" y="1692001"/>
            <a:ext cx="1542665" cy="1972743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6685377" y="5508001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30.06.2024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5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6349" y="180001"/>
            <a:ext cx="1366076" cy="76327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Rectangle 12"/>
          <p:cNvSpPr/>
          <p:nvPr/>
        </p:nvSpPr>
        <p:spPr>
          <a:xfrm>
            <a:off x="1782316" y="2663924"/>
            <a:ext cx="1800200" cy="9144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4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1426</TotalTime>
  <Words>919</Words>
  <Application>Microsoft Office PowerPoint</Application>
  <PresentationFormat>Personnalisé</PresentationFormat>
  <Paragraphs>99</Paragraphs>
  <Slides>36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3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167</cp:revision>
  <dcterms:created xsi:type="dcterms:W3CDTF">2020-05-12T17:47:43Z</dcterms:created>
  <dcterms:modified xsi:type="dcterms:W3CDTF">2024-06-30T22:02:38Z</dcterms:modified>
</cp:coreProperties>
</file>