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01" r:id="rId8"/>
    <p:sldId id="302" r:id="rId9"/>
    <p:sldId id="303" r:id="rId10"/>
    <p:sldId id="304" r:id="rId11"/>
    <p:sldId id="305" r:id="rId12"/>
    <p:sldId id="306" r:id="rId13"/>
    <p:sldId id="324" r:id="rId14"/>
    <p:sldId id="308" r:id="rId15"/>
    <p:sldId id="307" r:id="rId16"/>
    <p:sldId id="309" r:id="rId17"/>
    <p:sldId id="310" r:id="rId18"/>
    <p:sldId id="311" r:id="rId19"/>
    <p:sldId id="312" r:id="rId20"/>
    <p:sldId id="313" r:id="rId21"/>
    <p:sldId id="315" r:id="rId22"/>
    <p:sldId id="314" r:id="rId23"/>
    <p:sldId id="258" r:id="rId24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jsrkTWuALUsHs0bFrRPaQ==" hashData="R+mMsxKsP3ZhtS6UF63+pBwCM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536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5;&#120790;\051%20Attention,%20ce%20n&#8217;est%20pas%20bien%20de%20se%20moquer%20de%20l&#8217;accent%20!%20Je%20vous%20laisse%20vous%20entra&#238;ner,%20j&#8217;attend%20votre%20vid&#233;o.%20&#128513;%20%20By%20Steph%20Ro.avi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5;&#120790;\131%20Aucun%20doute;%20on%20est%20bien%20en%20Alsace.%20&#127926;%20&#129687;%20%20By%20Steph%20Road%20LlorcaFacebookAucun%20doute;%20on%20est%20bien%20en%20Alsace.%20.avi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05633" y="2052000"/>
            <a:ext cx="20794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𝟑𝟑8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2963887" y="4140000"/>
            <a:ext cx="440537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𝐷</a:t>
            </a:r>
            <a:r>
              <a:rPr lang="fr-FR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e  </a:t>
            </a:r>
            <a:r>
              <a:rPr lang="vi-VN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𝐻𝑎𝑔𝑢𝑒𝑛𝑎𝑢 </a:t>
            </a:r>
            <a:endParaRPr lang="fr-FR" sz="5400" b="1" i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loucester MT Extra Condensed" pitchFamily="18" charset="0"/>
            </a:endParaRPr>
          </a:p>
          <a:p>
            <a:pPr algn="ctr"/>
            <a:r>
              <a:rPr lang="vi-VN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𝑎̀ </a:t>
            </a:r>
            <a:r>
              <a:rPr lang="fr-FR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 </a:t>
            </a:r>
            <a:r>
              <a:rPr lang="vi-VN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𝑆𝑡𝑟𝑎𝑠𝑏𝑜𝑢𝑟𝑔</a:t>
            </a:r>
            <a:endParaRPr lang="fr-FR" sz="5400" b="1" i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loucester MT Extra Condensed" pitchFamily="18" charset="0"/>
            </a:endParaRP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1" name="Chinese Musical Instruments  Cover Jingxuan.wav">
            <a:hlinkClick r:id="" action="ppaction://media"/>
          </p:cNvPr>
          <p:cNvPicPr>
            <a:picLocks noRot="1" noChangeAspect="1"/>
          </p:cNvPicPr>
          <p:nvPr>
            <a:wavAudioFile r:embed="rId1" name="Chinese Musical Instruments  Cover Jingxuan.wav"/>
          </p:nvPr>
        </p:nvPicPr>
        <p:blipFill>
          <a:blip r:embed="rId6" cstate="print"/>
          <a:stretch>
            <a:fillRect/>
          </a:stretch>
        </p:blipFill>
        <p:spPr>
          <a:xfrm>
            <a:off x="3582516" y="33119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2000" y="216000"/>
            <a:ext cx="5940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prstClr val="black"/>
                </a:solidFill>
              </a:rPr>
              <a:t>𝐒𝐭𝐞𝐩𝐡 𝐑𝐨𝐚𝐝 𝐓𝐨𝐮𝐫  - 𝐉𝐨𝐮𝐫 𝟑𝟑𝟖</a:t>
            </a:r>
          </a:p>
          <a:p>
            <a:r>
              <a:rPr lang="fr-FR" sz="2400" dirty="0" smtClean="0">
                <a:solidFill>
                  <a:prstClr val="black"/>
                </a:solidFill>
              </a:rPr>
              <a:t>𝐷e 𝐻𝑎𝑔𝑢𝑒𝑛𝑎𝑢 𝑎̀ 𝑆𝑡𝑟𝑎𝑠𝑏𝑜𝑢𝑟𝑔 - 𝟛𝟝𝕜𝕞</a:t>
            </a:r>
          </a:p>
          <a:p>
            <a:pPr algn="ctr"/>
            <a:endParaRPr lang="fr-FR" sz="2000" dirty="0" smtClean="0">
              <a:solidFill>
                <a:prstClr val="black"/>
              </a:solidFill>
            </a:endParaRPr>
          </a:p>
          <a:p>
            <a:pPr algn="ctr"/>
            <a:r>
              <a:rPr lang="fr-FR" sz="2800" dirty="0" smtClean="0">
                <a:solidFill>
                  <a:prstClr val="black"/>
                </a:solidFill>
              </a:rPr>
              <a:t>𝑬𝒕 𝒂𝒑𝒓𝒆̀𝒔…</a:t>
            </a:r>
          </a:p>
          <a:p>
            <a:pPr algn="ctr"/>
            <a:endParaRPr lang="fr-FR" sz="2000" dirty="0" smtClean="0">
              <a:solidFill>
                <a:prstClr val="black"/>
              </a:solidFill>
            </a:endParaRP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Chère Elisa,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J’ai bien reçu ton courrier,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Je dois t’avouer que ton petit mot m’a beaucoup touché,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Comme beaucoup de monde, tu te poses la question : Et après ?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Je vais donc essayer, d’éclairer ta curiosité.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Tu sais, je prends la vie du bon côté,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Le plus important, c’est ce que ça m’aura apporté,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Toutes les personnes rencontrées,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Tous les moments partagés. 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2000" y="144000"/>
            <a:ext cx="5940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Pour ce qui est de mon futur métier,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J’ai envie de te dire, on verra dans quelques années,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Ce qui m’importe le plus, c’est de continuer à rêver,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et à vous faire rêver…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Une fois l’aventure terminée,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Je pense que j’aurai surtout besoin de me reposer,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Retrouver mes proches et ma Châtaigne qui m’ont tant manqué,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Le calme de petits sentiers pour composer.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La suite, on ne peut pas l’ignorer,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On peut juste ne pas y penser,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Je préfère vivre dans le présent,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Et être heureux maintenant.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Quant à toi, je te souhaite le meilleur,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Écoute bien toujours ton cœur,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Le seul conseil que je peux te donner,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Commence par rêver, avant que tes rêves puissent se réaliser.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 Le petit mot que je vais conserver précieuse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petit mot que je vais conserver précieusement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 Et un grand merci à Sandra, qui m’a fait parvenir ce (petit) repas du mi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16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un grand merci à Sandra, qui m’a fait parvenir ce (petit) repas du midi,</a:t>
            </a:r>
          </a:p>
          <a:p>
            <a:pPr algn="ctr"/>
            <a:r>
              <a:rPr lang="fr-FR" sz="1800" b="1" dirty="0" smtClean="0"/>
              <a:t> J’ai l’impression qu’ils mangent beaucoup </a:t>
            </a:r>
          </a:p>
          <a:p>
            <a:pPr algn="ctr"/>
            <a:r>
              <a:rPr lang="fr-FR" sz="1800" b="1" dirty="0" smtClean="0"/>
              <a:t>ici aussi.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20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voilà Une grande ville de plus de franchie, Strasbourg, pour cette nouvelle étape.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4716000"/>
            <a:ext cx="4464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Une grosse partie de ma journée, </a:t>
            </a:r>
          </a:p>
          <a:p>
            <a:pPr algn="ctr"/>
            <a:r>
              <a:rPr lang="fr-FR" sz="1800" b="1" dirty="0" smtClean="0"/>
              <a:t>le long du canal de la Marne au Rhin. </a:t>
            </a:r>
          </a:p>
          <a:p>
            <a:pPr algn="ctr"/>
            <a:r>
              <a:rPr lang="fr-FR" sz="1800" b="1" dirty="0" smtClean="0"/>
              <a:t>Plutôt agréable, mais en plein soleil </a:t>
            </a:r>
          </a:p>
          <a:p>
            <a:pPr algn="ctr"/>
            <a:r>
              <a:rPr lang="fr-FR" sz="1800" b="1" dirty="0" smtClean="0"/>
              <a:t>par contre.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51 Attention, ce n’est pas bien de se moquer de l’accent ! Je vous laisse vous entraîner, j’attend votre vidéo. 😁  By Steph Ro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28000" y="5040000"/>
            <a:ext cx="4464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Attention, ce n’est pas bien de se moquer de l’accent ! Je vous laisse vous entraîner, j’attend votre vidéo..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Il y a quelques jours, je voulais acheter un nouveau gil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16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y a quelques jours, je voulais acheter </a:t>
            </a:r>
          </a:p>
          <a:p>
            <a:pPr algn="ctr"/>
            <a:r>
              <a:rPr lang="fr-FR" sz="1800" b="1" dirty="0" smtClean="0"/>
              <a:t>un nouveau gilet.</a:t>
            </a:r>
          </a:p>
          <a:p>
            <a:pPr algn="ctr"/>
            <a:r>
              <a:rPr lang="fr-FR" sz="1800" b="1" dirty="0" smtClean="0"/>
              <a:t> Aujourd’hui, je suis à la recherche</a:t>
            </a:r>
          </a:p>
          <a:p>
            <a:pPr algn="ctr"/>
            <a:r>
              <a:rPr lang="fr-FR" sz="1800" b="1" dirty="0" smtClean="0"/>
              <a:t> de l’ombre.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20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Sinon il y a bien une autre solution. </a:t>
            </a:r>
          </a:p>
          <a:p>
            <a:pPr algn="ctr"/>
            <a:r>
              <a:rPr lang="fr-FR" sz="1800" b="1" dirty="0" smtClean="0"/>
              <a:t>Un bon bain avec les cygnes.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Ils auraient pu marquer </a:t>
            </a:r>
            <a:r>
              <a:rPr lang="fr-FR" sz="1800" b="1" dirty="0" err="1" smtClean="0"/>
              <a:t>Sabran</a:t>
            </a:r>
            <a:r>
              <a:rPr lang="fr-FR" sz="1800" b="1" dirty="0" smtClean="0"/>
              <a:t>, </a:t>
            </a:r>
          </a:p>
          <a:p>
            <a:pPr algn="ctr"/>
            <a:r>
              <a:rPr lang="fr-FR" sz="1800" b="1" dirty="0" smtClean="0"/>
              <a:t>par le chemin de Steph, 8200km.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Voyons voir si les chats alsaciens m’aiment b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Voyons voir si les chats alsaciens </a:t>
            </a:r>
          </a:p>
          <a:p>
            <a:pPr algn="ctr"/>
            <a:r>
              <a:rPr lang="fr-FR" sz="1800" b="1" dirty="0" smtClean="0"/>
              <a:t>m’aiment bien.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J’ai fait vider Strasbourg pour mon arriv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J’ai fait vider Strasbourg pour mon arrivée.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1 Il est temps d’aller se restaurer, et pour ça, un véritable restaurant alsac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est temps d’aller se restaurer, et pour ça, un véritable restaurant alsacien.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 On ne loupe pas à la tradition !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10308" y="5040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On ne loupe pas à la tradition </a:t>
            </a:r>
          </a:p>
          <a:p>
            <a:pPr algn="ctr"/>
            <a:r>
              <a:rPr lang="fr-FR" sz="1800" b="1" dirty="0" smtClean="0"/>
              <a:t>Choucroute Strasbourgeoise, accompagné d’un verre de Riesling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31 Aucun doute; on est bien en Alsace. 🎶 🪗  By Steph Road LlorcaFacebookAucun doute; on est bien en Alsace. 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10308" y="0"/>
            <a:ext cx="446449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Aucun doute; on est bien en Alsace. 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 Un petit aperçu de nuit sur la majestueuse Cathédra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52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petit aperçu de nuit sur la majestueuse Cathédrale. </a:t>
            </a:r>
          </a:p>
          <a:p>
            <a:pPr algn="ctr"/>
            <a:r>
              <a:rPr lang="fr-FR" sz="1800" b="1" dirty="0" smtClean="0"/>
              <a:t>Pour le reste de la visite, on se retrouve demain.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94684" y="2447900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2124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4914668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Chinese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 Musical  Instruments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17.06.2024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1327</TotalTime>
  <Words>912</Words>
  <Application>Microsoft Office PowerPoint</Application>
  <PresentationFormat>Personnalisé</PresentationFormat>
  <Paragraphs>110</Paragraphs>
  <Slides>23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152</cp:revision>
  <dcterms:created xsi:type="dcterms:W3CDTF">2020-05-12T17:47:43Z</dcterms:created>
  <dcterms:modified xsi:type="dcterms:W3CDTF">2024-06-30T22:05:57Z</dcterms:modified>
</cp:coreProperties>
</file>