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1" r:id="rId17"/>
    <p:sldId id="333" r:id="rId18"/>
    <p:sldId id="312" r:id="rId19"/>
    <p:sldId id="313" r:id="rId20"/>
    <p:sldId id="310" r:id="rId21"/>
    <p:sldId id="314" r:id="rId22"/>
    <p:sldId id="315" r:id="rId23"/>
    <p:sldId id="316" r:id="rId24"/>
    <p:sldId id="334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35" r:id="rId37"/>
    <p:sldId id="258" r:id="rId38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JjxodSbI8qFpyFqI1Y6Aw==" hashData="GrUb/k06irKxgcXwsaG/xmLsj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536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01/07/2024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5;&#120788;\081%20Et%20justement,%20voici%20le%20sentier%20des%20roches.%20&#129406;%20Plut&#244;t%20sympa%20non%20%20By%20Steph%20Road%20LlorcaFacebook.avi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5;&#120788;\141%20Vous%20allez%20en%20avoir%20le%20tournis%20!%20%20By%20Steph%20Road%20LlorcaFacebook.avi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l’ Alsace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05633" y="2052000"/>
            <a:ext cx="207941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𝟑𝟑6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2326577" y="4680000"/>
            <a:ext cx="55755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𝐷𝑒 𝐵𝑖𝑡𝑐ℎ𝑒 𝑎̀ 𝑂𝑏𝑒𝑟𝑠𝑡𝑒𝑖𝑛𝑏𝑎𝑐ℎ,</a:t>
            </a:r>
          </a:p>
          <a:p>
            <a:pPr algn="ctr"/>
            <a:r>
              <a:rPr lang="vi-VN" sz="36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𝐿𝑒𝑠 𝐶ℎ𝑎̂𝑡𝑒𝑎𝑢𝑥 𝑑’𝐴𝑙𝑠𝑎𝑐𝑒</a:t>
            </a:r>
            <a:endParaRPr lang="fr-FR" sz="36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3" name="Image 12" descr="alsace-blas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4068000"/>
            <a:ext cx="606064" cy="828000"/>
          </a:xfrm>
          <a:prstGeom prst="rect">
            <a:avLst/>
          </a:prstGeom>
        </p:spPr>
      </p:pic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2" name="Sun Quan The Emperor 2 (Guzheng&amp;Drum Ver.).wav">
            <a:hlinkClick r:id="" action="ppaction://media"/>
          </p:cNvPr>
          <p:cNvPicPr>
            <a:picLocks noRot="1" noChangeAspect="1"/>
          </p:cNvPicPr>
          <p:nvPr>
            <a:wavAudioFile r:embed="rId1" name="Sun Quan The Emperor 2 (Guzheng&amp;Drum Ver.).wav"/>
          </p:nvPr>
        </p:nvPicPr>
        <p:blipFill>
          <a:blip r:embed="rId6" cstate="print"/>
          <a:stretch>
            <a:fillRect/>
          </a:stretch>
        </p:blipFill>
        <p:spPr>
          <a:xfrm>
            <a:off x="3294484" y="31679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3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3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2000" y="216000"/>
            <a:ext cx="5940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solidFill>
                  <a:prstClr val="black"/>
                </a:solidFill>
              </a:rPr>
              <a:t>𝐒𝐭𝐞𝐩𝐡 𝐑𝐨𝐚𝐝 𝐓𝐨𝐮𝐫 - 𝐉𝐨𝐮𝐫 𝟑𝟑𝟔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𝐷𝑒 𝐵𝑖𝑡𝑐ℎ𝑒 𝑎̀ 𝑂𝑏𝑒𝑟𝑠𝑡𝑒𝑖𝑛𝑏𝑎𝑐ℎ,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𝐿𝑒𝑠 𝐶ℎ𝑎̂𝑡𝑒𝑎𝑢𝑥 𝑑’𝐴𝑙𝑠𝑎𝑐𝑒 - 𝟙𝟝𝕜𝕞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𝑫𝒆́𝒑𝒂𝒓𝒕𝒔 𝒆𝒏 𝒇𝒂𝒏𝒇𝒂𝒓𝒆…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𝓟ℴ𝓾𝓇 𝒸𝓱𝒶𝓺𝓊𝓮 𝓯𝒾𝓷, 𝒾𝓵 𝔂 𝓪 𝓽ℴ𝓾𝒿𝓸𝓊𝓻𝓈 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𝓊𝓷 𝓷ℴ𝓾𝓋𝓮𝒶𝓾 𝓭ℯ́𝓹𝒶𝓻𝓉…</a:t>
            </a:r>
          </a:p>
          <a:p>
            <a:pPr algn="ctr"/>
            <a:r>
              <a:rPr lang="fr-FR" sz="2000" dirty="0" smtClean="0">
                <a:solidFill>
                  <a:prstClr val="black"/>
                </a:solidFill>
              </a:rPr>
              <a:t>                                         𝐿𝑒 𝑃𝑒𝑡𝑖𝑡 𝑃𝑟𝑖𝑛𝑐𝑒.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C’est la fin de Lorraine,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Et le début de l’histoire Alsacienne…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Adieu, Meuse endormeuse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Et parfois périlleuse,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Au revoir Croix de Lorraine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Et poèmes de Verlaine.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Place aux maisons coquettes, aux colombages fleuris,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Aux coteaux de vignes où le raisin mûrit,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Et tous ses châteaux qui se dressent hauts et fiers,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Surplombant partout des forêts de sapins verts. 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Là où on ne comprend pas tous les noms de village,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2000" y="360000"/>
            <a:ext cx="594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solidFill>
                  <a:prstClr val="black"/>
                </a:solidFill>
              </a:rPr>
              <a:t>Mais on en découvre les plus belles images,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Là où l’on ne parle pas français comme tout l’monde,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Mais où l’amour nous inonde. 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Et puis il y a le départ des amis,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Ceux que l’on vient tout juste de rencontrer,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Mais à qui on s’est déjà attaché,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Sandrine et Pierre, on se quitte mais rien ne s’oublie.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Quant à Lauren,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Elle va retrouver sa Belle Lorraine,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Jamais deux sans trois,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Plus loin probablement, on se retrouvera.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Je fini par le(s) meilleur(s),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Delphine et Phil, ensemble ce fut un nouveau bonheur,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Comment vous remercier, de cette gentillesse que vous m’offrez,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Pour ces moments partagés, gravés à jamais.</a:t>
            </a:r>
            <a:endParaRPr lang="fr-FR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1 Jour 336, mon arrivée en Als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Jour 336, mon arrivée en Alsace. </a:t>
            </a:r>
          </a:p>
          <a:p>
            <a:pPr algn="ctr"/>
            <a:r>
              <a:rPr lang="fr-FR" sz="1800" b="1" dirty="0" smtClean="0"/>
              <a:t>On prend les mêmes et on recommence. Château du </a:t>
            </a:r>
            <a:r>
              <a:rPr lang="fr-FR" sz="1800" b="1" dirty="0" err="1" smtClean="0"/>
              <a:t>Wasigenstein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004000"/>
            <a:ext cx="4464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Il va falloir bien garder son sang froid, car par moment c’est un peu périlleux </a:t>
            </a:r>
            <a:r>
              <a:rPr lang="fr-FR" sz="1800" b="1" dirty="0" err="1" smtClean="0"/>
              <a:t>Wasigenstein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0000" y="5220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des plus spectaculaires,</a:t>
            </a:r>
          </a:p>
          <a:p>
            <a:pPr algn="ctr"/>
            <a:r>
              <a:rPr lang="fr-FR" sz="1800" b="1" dirty="0" smtClean="0"/>
              <a:t>  Le Château Fort de Fleckenstein.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20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 immense plaisir de t’avoir rencontré , ainsi que toute ta jolie famille.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0548" y="5256000"/>
            <a:ext cx="4014565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Je commence à retrouver mes petites montagnes, c’est le bonheur.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Périlleux vous avez d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3321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372" y="5508000"/>
            <a:ext cx="3312368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Périlleux vous avez dit.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Quelques gros rochers sur le sentier.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De sacrés chevali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sacrés chevaliers. </a:t>
            </a:r>
          </a:p>
          <a:p>
            <a:pPr algn="ctr"/>
            <a:r>
              <a:rPr lang="fr-FR" sz="1800" b="1" dirty="0" smtClean="0"/>
              <a:t>On avait dit des regards impressionnants</a:t>
            </a:r>
          </a:p>
          <a:p>
            <a:pPr algn="ctr"/>
            <a:r>
              <a:rPr lang="fr-FR" sz="1800" b="1" dirty="0" smtClean="0"/>
              <a:t> les gars.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81 Et justement, voici le sentier des roches. 🥾 Plutôt sympa non  By Steph Road LlorcaFacebook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justement, voici le sentier des roches. Plutôt sympa non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Ne vous en faites pas, ça ne va pas lâch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Ne vous en faites pas, ça ne va pas lâcher.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Quel haut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 hauteur.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4752000"/>
            <a:ext cx="4464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L’immense plaisir de rencontrer des randonneuses des Vosges du Nord. </a:t>
            </a:r>
          </a:p>
          <a:p>
            <a:pPr algn="ctr"/>
            <a:r>
              <a:rPr lang="fr-FR" sz="1800" b="1" dirty="0" smtClean="0"/>
              <a:t>Bon là, je dois le reconnaître, je suis très</a:t>
            </a:r>
          </a:p>
          <a:p>
            <a:pPr algn="ctr"/>
            <a:r>
              <a:rPr lang="fr-FR" sz="1800" b="1" dirty="0" smtClean="0"/>
              <a:t> bien entouré.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La descente au Rocher des Tziganes,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descente au Rocher des Tziganes, </a:t>
            </a:r>
          </a:p>
          <a:p>
            <a:pPr algn="ctr"/>
            <a:r>
              <a:rPr lang="fr-FR" sz="1800" b="1" dirty="0" smtClean="0"/>
              <a:t>ce n’est pas le moment de trembler.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1 Wasigenstein, vu d’en face, on se rend un peu plus comp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err="1" smtClean="0"/>
              <a:t>Wasigenstein</a:t>
            </a:r>
            <a:r>
              <a:rPr lang="fr-FR" sz="1800" b="1" dirty="0" smtClean="0"/>
              <a:t>, vu d’en face, on se rend un peu plus compte. </a:t>
            </a:r>
          </a:p>
          <a:p>
            <a:pPr algn="ctr"/>
            <a:r>
              <a:rPr lang="fr-FR" sz="1800" b="1" dirty="0" smtClean="0"/>
              <a:t>Et oui, on a grimpé tout là-haut.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Encore une tour où on peut se hisser à l’intérie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Encore une tour où on peut se hisser </a:t>
            </a:r>
          </a:p>
          <a:p>
            <a:pPr algn="ctr"/>
            <a:r>
              <a:rPr lang="fr-FR" sz="1800" b="1" dirty="0" smtClean="0"/>
              <a:t>à l’intérieur.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1 Vous allez en avoir le tournis !  By Steph Road LlorcaFacebook.avi">
            <a:hlinkClick r:id="" action="ppaction://media"/>
          </p:cNvPr>
          <p:cNvPicPr preferRelativeResize="0">
            <a:picLocks noRo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28000" y="0"/>
            <a:ext cx="4428000" cy="59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Vous allez en avoir le tournis !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 Ces escaliers ne s’arrêtent jama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Ces escaliers ne s’arrêtent jamais.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Et une fois là-haut, ça donne ç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une fois là-haut, ça donne ça.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Quelle vue impressionnante.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 On dirait presque un navi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472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On dirait presque un navire.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1 La nature est quand même bien fa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nature est quand même bien faite.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autre aperçu sur le Fleckenstein.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1 Un petit dernier pour la route, le château de Hoh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petit dernier pour la route, le château </a:t>
            </a:r>
          </a:p>
          <a:p>
            <a:pPr algn="ctr"/>
            <a:r>
              <a:rPr lang="fr-FR" sz="1800" b="1" dirty="0" smtClean="0"/>
              <a:t>de Hohenbourg. </a:t>
            </a:r>
          </a:p>
          <a:p>
            <a:pPr algn="ctr"/>
            <a:r>
              <a:rPr lang="fr-FR" sz="1800" b="1" dirty="0" smtClean="0"/>
              <a:t>Encore une fois, ça monte bien.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08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Mais quand on voit le résultat à la fin.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92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De retour sur terre, il est temps d’aller nourrir les poules.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4680000"/>
            <a:ext cx="4464000" cy="1200329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bien beau de nourrir les poules, mais nous aussi il faut qu’on mange. </a:t>
            </a:r>
          </a:p>
          <a:p>
            <a:pPr algn="ctr"/>
            <a:r>
              <a:rPr lang="fr-FR" sz="1800" b="1" dirty="0" smtClean="0"/>
              <a:t>Ce soir c’est fondue fribourgeoise, un vrai régal.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544000"/>
            <a:ext cx="4464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Quelques heures plus tard.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8000" y="5292000"/>
            <a:ext cx="4464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Là, il est vraiment très tard. Mais en tout cas, un grand merci pour cette magnifique soirée.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2123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" y="36000"/>
            <a:ext cx="3922268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Sun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Quan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The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Emperor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15.06.2024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1067</Words>
  <Application>Microsoft Office PowerPoint</Application>
  <PresentationFormat>Personnalisé</PresentationFormat>
  <Paragraphs>126</Paragraphs>
  <Slides>37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138</cp:revision>
  <dcterms:created xsi:type="dcterms:W3CDTF">2020-05-12T17:47:43Z</dcterms:created>
  <dcterms:modified xsi:type="dcterms:W3CDTF">2024-06-30T22:05:03Z</dcterms:modified>
</cp:coreProperties>
</file>