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7" r:id="rId3"/>
    <p:sldId id="298" r:id="rId4"/>
    <p:sldId id="300" r:id="rId5"/>
    <p:sldId id="299" r:id="rId6"/>
    <p:sldId id="266" r:id="rId7"/>
    <p:sldId id="265" r:id="rId8"/>
    <p:sldId id="268" r:id="rId9"/>
    <p:sldId id="270" r:id="rId10"/>
    <p:sldId id="271" r:id="rId11"/>
    <p:sldId id="272" r:id="rId12"/>
    <p:sldId id="273" r:id="rId13"/>
    <p:sldId id="296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3" r:id="rId33"/>
    <p:sldId id="292" r:id="rId34"/>
    <p:sldId id="258" r:id="rId35"/>
  </p:sldIdLst>
  <p:sldSz cx="7885113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KrQIVUlM7Znygzar4qodQ==" hashData="RjrIi3tWbdO/Zf7kUGtPO61+sS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536" y="-96"/>
      </p:cViewPr>
      <p:guideLst>
        <p:guide orient="horz" pos="1860"/>
        <p:guide pos="24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91384" y="1834042"/>
            <a:ext cx="6702346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2767" y="3345553"/>
            <a:ext cx="5519579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2870" y="3793812"/>
            <a:ext cx="6702346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2870" y="2502332"/>
            <a:ext cx="6702346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4257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08268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7" y="1321548"/>
            <a:ext cx="3483961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4257" y="1872309"/>
            <a:ext cx="3483961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005528" y="1321548"/>
            <a:ext cx="3485330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005528" y="1872309"/>
            <a:ext cx="3485330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4257" y="235065"/>
            <a:ext cx="2594147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82861" y="235063"/>
            <a:ext cx="4407998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4257" y="1235449"/>
            <a:ext cx="2594147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5537" y="4132741"/>
            <a:ext cx="4731068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45537" y="527527"/>
            <a:ext cx="4731068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45537" y="4620635"/>
            <a:ext cx="4731068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716707" y="236432"/>
            <a:ext cx="177415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4257" y="236432"/>
            <a:ext cx="5191032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4256" y="236432"/>
            <a:ext cx="7096602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6" y="1377582"/>
            <a:ext cx="7096602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4257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4082" y="5472054"/>
            <a:ext cx="249695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51000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Herra%20Plan&#232;te%20Sauvegarde\PPS%20photos\&#119826;&#119853;&#119838;&#119849;&#119841;%20&#119825;&#119848;&#119834;&#119837;%20&#119827;&#119848;&#119854;&#119851;%20&#127467;&#127479;%20-%20&#119817;&#119848;&#119854;&#119851;%20&#120785;&#120785;&#120787;\061%20Dans%20nos%20pas&#8230;%20&#128099;%20De%20quoi%20se%20sentir%20tout%20petit&#8230;%20%20By%20Steph%20Road%20LlorcaFacebook.avi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Herra%20Plan&#232;te%20Sauvegarde\PPS%20photos\&#119826;&#119853;&#119838;&#119849;&#119841;%20&#119825;&#119848;&#119834;&#119837;%20&#119827;&#119848;&#119854;&#119851;%20&#127467;&#127479;%20-%20&#119817;&#119848;&#119854;&#119851;%20&#120785;&#120785;&#120787;\241%20On%20dirait%20le%20sud&#8230;%20&#127926;%20Oui,%20je%20n&#8217;ai%20pas%20pu%20emp&#234;cher%20de%20chanter,%20d&#233;sol&#233;.%20&#128514;%20%20By%20Steph%20Road%20LlorcaFacebook.avi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468000" y="72000"/>
            <a:ext cx="4092506" cy="9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8575">
                  <a:solidFill>
                    <a:srgbClr val="FFCCCC"/>
                  </a:solidFill>
                </a:ln>
              </a:rPr>
              <a:t>𝐒𝐭𝐞𝐩𝐡 𝐑𝐨𝐚𝐝 𝐓𝐨𝐮𝐫</a:t>
            </a:r>
            <a:endParaRPr lang="fr-FR" b="1" dirty="0">
              <a:ln w="28575">
                <a:solidFill>
                  <a:srgbClr val="FFCCCC"/>
                </a:solidFill>
              </a:ln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86772" y="108000"/>
            <a:ext cx="1998340" cy="17898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À travers </a:t>
            </a:r>
          </a:p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l’ Alsace</a:t>
            </a:r>
            <a:endParaRPr lang="fr-FR" sz="8800" b="1" dirty="0">
              <a:ln w="38100">
                <a:solidFill>
                  <a:srgbClr val="FFCC00"/>
                </a:solidFill>
              </a:ln>
            </a:endParaRPr>
          </a:p>
        </p:txBody>
      </p:sp>
      <p:sp>
        <p:nvSpPr>
          <p:cNvPr id="4" name="ZoneTexte 3"/>
          <p:cNvSpPr txBox="1">
            <a:spLocks noChangeAspect="1"/>
          </p:cNvSpPr>
          <p:nvPr/>
        </p:nvSpPr>
        <p:spPr>
          <a:xfrm rot="-1140000">
            <a:off x="3888000" y="2052000"/>
            <a:ext cx="2114681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𝐉𝐨𝐮𝐫   𝟑𝟑𝟓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1620000"/>
            <a:ext cx="3393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Photos  prises  par  un  marcheur  solitaire parcourant  la  France  </a:t>
            </a:r>
          </a:p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 </a:t>
            </a:r>
            <a:endParaRPr lang="fr-FR" sz="1200" b="1" dirty="0">
              <a:ln w="1905">
                <a:noFill/>
              </a:ln>
              <a:latin typeface="Georgia" pitchFamily="18" charset="0"/>
              <a:cs typeface="Dubai Medium" pitchFamily="34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000" y="1152000"/>
            <a:ext cx="3294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 photo  vaut  mille  mensonges</a:t>
            </a:r>
            <a:endParaRPr lang="fr-FR" sz="2400" b="1" dirty="0">
              <a:ln w="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2232000" y="4680000"/>
            <a:ext cx="560922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𝐿𝑒𝑠 𝑅𝑜𝑐ℎ𝑒𝑟𝑠 𝑑𝑒 𝑅𝑜𝑝𝑝𝑒𝑣𝑖𝑙𝑙𝑒𝑟</a:t>
            </a:r>
          </a:p>
          <a:p>
            <a:pPr algn="ctr"/>
            <a:r>
              <a:rPr lang="fr-FR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𝐿𝑎 𝐶𝑖𝑡𝑎𝑑𝑒𝑙𝑙𝑒 𝑑𝑒 𝐵𝑖𝑡𝑐ℎ𝑒</a:t>
            </a:r>
          </a:p>
        </p:txBody>
      </p:sp>
      <p:pic>
        <p:nvPicPr>
          <p:cNvPr id="13" name="Image 12" descr="alsace-blas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0" y="4068000"/>
            <a:ext cx="606064" cy="828000"/>
          </a:xfrm>
          <a:prstGeom prst="rect">
            <a:avLst/>
          </a:prstGeom>
        </p:spPr>
      </p:pic>
      <p:pic>
        <p:nvPicPr>
          <p:cNvPr id="10" name="Image 9" descr="0b00000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6000" y="4752000"/>
            <a:ext cx="1080000" cy="1080000"/>
          </a:xfrm>
          <a:prstGeom prst="rect">
            <a:avLst/>
          </a:prstGeom>
        </p:spPr>
      </p:pic>
      <p:pic>
        <p:nvPicPr>
          <p:cNvPr id="11" name="Sun Quan The Emperor 1 (Guzheng&amp;Drum Ver.).wav">
            <a:hlinkClick r:id="" action="ppaction://media"/>
          </p:cNvPr>
          <p:cNvPicPr>
            <a:picLocks noRot="1" noChangeAspect="1"/>
          </p:cNvPicPr>
          <p:nvPr>
            <a:wavAudioFile r:embed="rId1" name="Sun Quan The Emperor 1 (Guzheng&amp;Drum Ver.).wav"/>
          </p:nvPr>
        </p:nvPicPr>
        <p:blipFill>
          <a:blip r:embed="rId6" cstate="print"/>
          <a:stretch>
            <a:fillRect/>
          </a:stretch>
        </p:blipFill>
        <p:spPr>
          <a:xfrm>
            <a:off x="3294484" y="30959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1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1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1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851786_1049688196209380_71995681411667380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366492" cy="336649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35812"/>
            <a:ext cx="78851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𝐿’𝑎̂𝑚𝑒 𝑑’𝑢𝑛 𝑎𝑣𝑒𝑛𝑡𝑢𝑟𝑖𝑒𝑟, 𝑙𝑒 𝑐𝑜𝑒𝑢𝑟 𝑑’𝑢𝑛 𝑝𝑜𝑒̀𝑡𝑒,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𝐵𝑖𝑒𝑛𝑣𝑒𝑛𝑢𝑒 𝑑𝑎𝑛𝑠 𝑚𝑜𝑛 𝑚𝑜𝑛𝑑𝑒 𝑜ù 𝑠𝑒𝑢𝑙 𝑙𝑒 𝑏𝑜𝑛ℎ𝑒𝑢𝑟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𝑒𝑠𝑡 𝑚𝑎 𝑞𝑢𝑒̂𝑡𝑒…  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𝑑𝑎𝑛𝑠 𝑙𝑎 𝑛𝑎𝑡𝑢𝑟𝑒 𝑞𝑢𝑒 𝑗𝑒 𝑡𝑟𝑜𝑢𝑣𝑒 𝑡𝑜𝑢𝑡𝑒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𝑚𝑜𝑛 𝑖𝑛𝑠𝑝𝑖𝑟𝑎𝑡𝑖𝑜𝑛.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𝐹𝑎𝑐𝑒 à 𝑒𝑙𝑙𝑒 𝑗’𝑦 𝑓𝑎𝑖𝑠 𝑚𝑒𝑠 𝑝𝑙𝑢𝑠 𝑏𝑒𝑙𝑙𝑒𝑠 𝑐𝑜𝑛𝑓𝑒𝑠𝑠𝑖𝑜𝑛𝑠,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𝐿𝑒𝑠 𝑎𝑟𝑏𝑟𝑒𝑠 𝑚𝑒 𝑝𝑎𝑟𝑙𝑒𝑛𝑡, 𝑙𝑒𝑠 𝑎𝑛𝑖𝑚𝑎𝑢𝑥 𝑚𝑒 𝑟𝑎𝑠𝑠𝑢𝑟𝑒𝑛𝑡,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𝑈𝑛𝑒 𝑣𝑒́𝑟𝑖𝑡𝑎𝑏𝑙𝑒 𝑟𝑒𝑛𝑎𝑖𝑠𝑠𝑎𝑛𝑐𝑒 𝑞𝑢𝑒 𝑗𝑒 𝑣𝑖𝑠 𝑑𝑎𝑛𝑠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𝑐𝑒𝑠 𝑒𝑎𝑢𝑥 𝑝𝑢𝑟𝑒𝑠.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𝑝𝑎𝑟 𝑡𝑜𝑢𝑡𝑒𝑠 𝑐𝑒𝑠 𝑒́𝑚𝑜𝑡𝑖𝑜𝑛𝑠, 𝑞𝑢𝑒 𝑚𝑜𝑛 𝑐𝑜𝑒𝑢𝑟 𝑠’𝑒𝑥𝑝𝑟𝑖𝑚𝑒,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𝐸𝑡 𝑞𝑢𝑒 𝑗𝑒 𝑣𝑜𝑢𝑠 𝑜𝑓𝑓𝑟𝑒 𝑚𝑒𝑠 𝑝𝑙𝑢𝑠 𝑏𝑒𝑙𝑙𝑒𝑠 𝑟𝑖𝑚𝑒𝑠…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𝑺𝒕𝒆𝒑𝒉 𝑹𝒐𝒂𝒅 𝑳𝒍𝒐𝒓𝒄𝒂.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1026" name="Picture 2" descr="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100" y="-841375"/>
            <a:ext cx="152400" cy="152400"/>
          </a:xfrm>
          <a:prstGeom prst="rect">
            <a:avLst/>
          </a:prstGeom>
          <a:noFill/>
        </p:spPr>
      </p:pic>
      <p:pic>
        <p:nvPicPr>
          <p:cNvPr id="1027" name="Picture 3" descr="🪶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50" y="-84137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216000"/>
            <a:ext cx="78851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𝑴𝒐𝒏 𝒈𝒓𝒂𝒏𝒅 𝒕𝒐𝒖𝒓 𝒅𝒆 𝑭𝒓𝒂𝒏𝒄𝒆 à 𝒑𝒊𝒆𝒅 𝒆𝒏 𝟝𝟘𝟘 𝒋𝒐𝒖𝒓𝒔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… </a:t>
            </a:r>
            <a:endParaRPr lang="fr-FR" sz="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Voilà le défi que je me suis lancé, partir seul à pied avec simplement mon sac à dos, mais avant tout, ma liberté.  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départ le 𝟚𝟡 𝕞𝕒𝕚 𝟚𝟘𝟚𝟛 depuis mon petit village du Gard, Carmes.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périple qui va durer sur plus de 𝟙𝟚𝟘𝟘𝟘 𝕜𝕞 à travers toute la France.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𝑽𝒐𝒊𝒍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à c</a:t>
            </a: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𝒆 𝒒𝒖𝒊 𝒎’𝒂𝒕𝒕𝒆𝒏𝒅𝒔… </a:t>
            </a:r>
            <a:endParaRPr lang="fr-FR" sz="2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Partir à la conquête de nos plus belles montagnes, des 𝐂𝐞́𝐯𝐞𝐧𝐧𝐞𝐬 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𝐏𝐲𝐫𝐞́𝐧𝐞́𝐞𝐬 et son célèbre 𝐂𝐢𝐫𝐪𝐮𝐞 𝐝𝐞 𝐆𝐚𝐯𝐚𝐫𝐧𝐢𝐞, puis les retrouver dans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les 𝐕𝐨𝐬𝐠𝐞𝐬, en passant par le 𝐉𝐮𝐫𝐚, jusqu’aux 𝐀𝐥𝐩𝐞𝐬.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Marcher sur nos plus beaux sentiers du littoral, de 𝐥’𝐀𝐭𝐥𝐚𝐧𝐭𝐢𝐪𝐮𝐞, jusqu’aux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𝐂𝐨̂𝐭𝐞𝐬 𝐁𝐫𝐞𝐭𝐨𝐧𝐧𝐞𝐬, la 𝐌𝐚𝐧𝐜𝐡𝐞 et le 𝐍𝐨𝐫𝐝, mais aussi la 𝐌𝐞́𝐝𝐢𝐭𝐞𝐫𝐫𝐚𝐧𝐞́𝐞 pour terminer.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Découvrir notre beau patrimoine, 𝐂𝐚𝐡𝐨𝐫𝐬 et son 𝐩𝐨𝐧𝐭 𝐕𝐚𝐥𝐞𝐧𝐭𝐫</a:t>
            </a: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é, 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𝐀𝐥𝐛𝐢 la rouge, 𝐑𝐨𝐜𝐚𝐦𝐚𝐝𝐨𝐮𝐫, les 𝐂𝐡</a:t>
            </a:r>
            <a:r>
              <a:rPr lang="fr-FR" sz="1800" dirty="0" err="1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ât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𝐞𝐚𝐮𝐱 𝐝𝐞 𝐥𝐚 𝐋𝐨𝐢𝐫𝐞, Les villages d’𝐀𝐥𝐬𝐚𝐜𝐞…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tellement d’autres lieux à explorer en chemin.</a:t>
            </a:r>
            <a:endParaRPr lang="fr-FR" sz="1800" dirty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68000"/>
            <a:ext cx="788511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𝑴𝒂𝒊𝒔 𝒑𝒐𝒖𝒓𝒒𝒖𝒐𝒊… ?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Avant tout, l’inconnu qui m’attend chaque jour,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Vivre sans réfléchir et se laisser porter par son cœur, ses envies.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puis, bien sûr, les rencontres, celles qui font de ce voyage toute la magie.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Partager et se rassembler,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S’unir pour s’enrichir.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L’idée principale était de tout quitter, se séparer de tout bien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pour revenir à l’essentiel.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Je privilégie l’humain avant tout,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Aucune raison d’avoir peur, de douter, où de ne pas avoir confiance.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Rien ne vaut la chaleur d’un repas partagé ou le plaisir d’un chemin.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Raconter mon aventure, c’est un peu ce que je fais tous les jours,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échange sincère avec vous, une force qui me pousse à aller au bout.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40564_1124908802020652_5506625229120728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3818325" cy="5903913"/>
          </a:xfrm>
          <a:prstGeom prst="rect">
            <a:avLst/>
          </a:prstGeom>
        </p:spPr>
      </p:pic>
      <p:pic>
        <p:nvPicPr>
          <p:cNvPr id="3" name="Image 2" descr="445179751_1195875381590660_39502698542061674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5241" y="1"/>
            <a:ext cx="4099429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1278" y="4572000"/>
            <a:ext cx="394255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b="1" dirty="0" smtClean="0"/>
              <a:t>Les différentes couleurs pour les endroits où je suis passé, et en violet tout ce qui me reste à effectuer.</a:t>
            </a:r>
            <a:endParaRPr lang="fr-FR" sz="20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805415" y="0"/>
            <a:ext cx="4079698" cy="1492716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Dernière mise à jour de la carte.   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𝐉𝐨𝐮𝐫 𝟑𝟓𝟖, 𝟖𝟕𝟑𝟓𝐤𝐦 𝐩𝐚𝐫𝐜𝐨𝐮𝐫𝐮𝐬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Moyenne journalière parcourus : 24,4km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𝐀̀ 𝐏𝐨𝐧𝐭𝐚𝐫𝐥𝐢𝐞𝐫 (𝟐𝟓)       21.05.2024  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rgbClr val="050505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5" name="Picture 3" descr="📍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6713" y="168275"/>
            <a:ext cx="145125" cy="1524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3805415" cy="1600438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La carte de cet incroyable voyage autour de la France.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Plus de 12 000 km sur et hors des sentiers et uniquement à pied.   </a:t>
            </a:r>
            <a:b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Les différentes couleurs pour les endroits où je suis passé, et en violet tout ce qui me reste à effectuer.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                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21.01.2024   </a:t>
            </a:r>
            <a:endParaRPr kumimoji="0" lang="fr-FR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7" name="Picture 5" descr="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045" y="-168275"/>
            <a:ext cx="145125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56000" y="0"/>
            <a:ext cx="4559931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/>
              <a:t>𝐒𝐭𝐞𝐩𝐡 𝐑𝐨𝐚𝐝 𝐓𝐨𝐮𝐫 - 𝐉𝐨𝐮𝐫 𝟑𝟑𝟓</a:t>
            </a:r>
          </a:p>
          <a:p>
            <a:r>
              <a:rPr lang="fr-FR" sz="2400" dirty="0" smtClean="0"/>
              <a:t>𝐿𝑒𝑠 𝑅𝑜𝑐ℎ𝑒𝑟𝑠 𝑑𝑒 𝑅𝑜𝑝𝑝𝑒𝑣𝑖𝑙𝑙𝑒𝑟,</a:t>
            </a:r>
          </a:p>
          <a:p>
            <a:r>
              <a:rPr lang="fr-FR" sz="2400" dirty="0" smtClean="0"/>
              <a:t>𝐿𝑎 𝐶𝑖𝑡𝑎𝑑𝑒𝑙𝑙𝑒 𝑑𝑒 𝐵𝑖𝑡𝑐ℎ𝑒 - 𝟙𝟚𝕜𝕞</a:t>
            </a:r>
          </a:p>
          <a:p>
            <a:r>
              <a:rPr lang="fr-FR" sz="2000" dirty="0" smtClean="0"/>
              <a:t>𝑩𝒊𝒆𝒏𝒗𝒆𝒏𝒖𝒆 𝒅𝒂𝒏𝒔 𝒍𝒆 𝑩𝒊𝒕𝒄𝒉𝒆𝒓𝒍𝒂𝒏𝒅 !  </a:t>
            </a:r>
          </a:p>
          <a:p>
            <a:endParaRPr lang="fr-FR" dirty="0" smtClean="0"/>
          </a:p>
          <a:p>
            <a:r>
              <a:rPr lang="vi-VN" dirty="0" smtClean="0"/>
              <a:t>À l’aventure ! </a:t>
            </a:r>
            <a:endParaRPr lang="fr-FR" dirty="0" smtClean="0"/>
          </a:p>
          <a:p>
            <a:r>
              <a:rPr lang="vi-VN" dirty="0" smtClean="0"/>
              <a:t>Commençons par un incontournable des Vosges du Nord, </a:t>
            </a:r>
          </a:p>
          <a:p>
            <a:r>
              <a:rPr lang="vi-VN" dirty="0" smtClean="0"/>
              <a:t>L’Altschlossfelsen, ça ne vous dis rien ?</a:t>
            </a:r>
          </a:p>
          <a:p>
            <a:r>
              <a:rPr lang="vi-VN" dirty="0" smtClean="0"/>
              <a:t>Vieille de plus de 225 millions d’années, cette barre rocheuse aux couleurs rougeâtres est une veritable merveille de la nature !</a:t>
            </a:r>
          </a:p>
          <a:p>
            <a:r>
              <a:rPr lang="vi-VN" dirty="0" smtClean="0"/>
              <a:t>Près d’un kilomètre et demi de long, où l’on peut explorer nombreuses cavités, grottes, et arches, toutes apparues au fil du temps.</a:t>
            </a:r>
          </a:p>
          <a:p>
            <a:r>
              <a:rPr lang="vi-VN" dirty="0" smtClean="0"/>
              <a:t>Voilà de quoi bien s’amuser ! </a:t>
            </a:r>
            <a:r>
              <a:rPr lang="fr-FR" dirty="0" smtClean="0"/>
              <a:t> </a:t>
            </a:r>
          </a:p>
          <a:p>
            <a:r>
              <a:rPr lang="vi-VN" dirty="0" smtClean="0"/>
              <a:t>On poursuit la belle journée avec l’imposante et majestueuse citadelle de Bitche, fortifiée par le maréchal Vauban.</a:t>
            </a:r>
          </a:p>
          <a:p>
            <a:r>
              <a:rPr lang="vi-VN" dirty="0" smtClean="0"/>
              <a:t>Et pour terminer, un bon diner Lorrain partagé avec Sandrine et Pierre. </a:t>
            </a:r>
          </a:p>
          <a:p>
            <a:r>
              <a:rPr lang="vi-VN" dirty="0" smtClean="0"/>
              <a:t>Tout simplement parfait.</a:t>
            </a:r>
            <a:endParaRPr lang="fr-FR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11 Le Colorado Lorrain ou Alsaci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55000" cy="594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sp>
        <p:nvSpPr>
          <p:cNvPr id="4" name="Rectangle 3"/>
          <p:cNvSpPr/>
          <p:nvPr/>
        </p:nvSpPr>
        <p:spPr>
          <a:xfrm>
            <a:off x="1728000" y="5040000"/>
            <a:ext cx="4464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 Colorado Lorrain ou Alsacien </a:t>
            </a:r>
          </a:p>
          <a:p>
            <a:pPr algn="ctr"/>
            <a:r>
              <a:rPr lang="fr-FR" sz="1800" b="1" dirty="0" smtClean="0"/>
              <a:t>Nous voila donc prêts pour l’aventure</a:t>
            </a:r>
          </a:p>
          <a:p>
            <a:pPr algn="ctr"/>
            <a:r>
              <a:rPr lang="fr-FR" sz="1800" b="1" dirty="0" smtClean="0"/>
              <a:t> à travers l’Alsace</a:t>
            </a:r>
            <a:endParaRPr lang="fr-FR" sz="1800" b="1" dirty="0"/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004000"/>
            <a:ext cx="4464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Des décors que j’aime tout particulièrement Ça me rappelle quelques petits coins de chez nous. 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ce matin, c’est encore mieux. </a:t>
            </a:r>
          </a:p>
          <a:p>
            <a:pPr algn="ctr"/>
            <a:r>
              <a:rPr lang="fr-FR" sz="1800" b="1" dirty="0" smtClean="0"/>
              <a:t>C’est particulièrement calme. 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Une autre merveille pour terminer, </a:t>
            </a:r>
          </a:p>
          <a:p>
            <a:pPr algn="ctr"/>
            <a:r>
              <a:rPr lang="fr-FR" sz="1800" b="1" dirty="0" smtClean="0"/>
              <a:t>l’étang de </a:t>
            </a:r>
            <a:r>
              <a:rPr lang="fr-FR" sz="1800" b="1" dirty="0" err="1" smtClean="0"/>
              <a:t>Hasselfurth</a:t>
            </a:r>
            <a:r>
              <a:rPr lang="fr-FR" sz="1800" b="1" dirty="0" smtClean="0"/>
              <a:t>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La belle vue depuis la citadelle. </a:t>
            </a:r>
          </a:p>
          <a:p>
            <a:pPr algn="ctr"/>
            <a:r>
              <a:rPr lang="fr-FR" sz="1800" b="1" dirty="0" smtClean="0"/>
              <a:t>Et une nouvelle fois si bien accompagné.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61 Dans nos pas… 👣 De quoi se sentir tout petit…  By Steph Road LlorcaFacebook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2152650" y="-47625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Dans nos pas… </a:t>
            </a:r>
          </a:p>
          <a:p>
            <a:pPr algn="ctr"/>
            <a:r>
              <a:rPr lang="fr-FR" sz="1800" b="1" dirty="0" smtClean="0"/>
              <a:t> De quoi se sentir tout petit…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On se demande bien comment </a:t>
            </a:r>
          </a:p>
          <a:p>
            <a:pPr algn="ctr"/>
            <a:r>
              <a:rPr lang="fr-FR" sz="1800" b="1" dirty="0" smtClean="0"/>
              <a:t>j’arrive à tenir.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71 Le résultat de l’érosion subi au fil des anné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55000" cy="59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80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 résultat de l’érosion subi au fil des années.</a:t>
            </a:r>
            <a:endParaRPr lang="fr-FR" sz="18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81 Whaou Toujours plus impressionna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7999" y="-1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err="1" smtClean="0"/>
              <a:t>Whaou</a:t>
            </a:r>
            <a:r>
              <a:rPr lang="fr-FR" sz="1800" b="1" dirty="0" smtClean="0"/>
              <a:t> Toujours plus impressionnant.</a:t>
            </a:r>
            <a:endParaRPr lang="fr-FR" sz="1800" b="1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Il y en a toujours un pour faire l’imbécile dans le coin.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1 Celui là auss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7884000" cy="5108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112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Celui là aussi.</a:t>
            </a:r>
            <a:endParaRPr lang="fr-FR" sz="1800" b="1" dirty="0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508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Entre les arches.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508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Parfaitement adapté pour une petite sieste.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 chemin de ronde autour du </a:t>
            </a:r>
          </a:p>
          <a:p>
            <a:pPr algn="ctr"/>
            <a:r>
              <a:rPr lang="fr-FR" sz="1800" b="1" dirty="0" smtClean="0"/>
              <a:t>Fort Saint-Sébastien.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En avant pour la visite de la citadelle. </a:t>
            </a:r>
          </a:p>
          <a:p>
            <a:pPr algn="ctr"/>
            <a:r>
              <a:rPr lang="fr-FR" sz="1800" b="1" dirty="0" smtClean="0"/>
              <a:t>Et toujours un look sympa avec les casques.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1 On suit sagement nos guid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On suit sagement nos guides.</a:t>
            </a:r>
            <a:endParaRPr lang="fr-FR" sz="18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1 Ici aucun risque de se perd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Ici aucun risque de se perdre.</a:t>
            </a:r>
            <a:endParaRPr lang="fr-FR" sz="1800" b="1" dirty="0"/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1 Très impressionnantes ses chais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Très impressionnantes ses chaises. </a:t>
            </a:r>
          </a:p>
          <a:p>
            <a:pPr algn="ctr"/>
            <a:r>
              <a:rPr lang="fr-FR" sz="1800" b="1" dirty="0" smtClean="0"/>
              <a:t>Par contre il manque l’apéro. </a:t>
            </a:r>
            <a:endParaRPr lang="fr-FR" sz="1800" b="1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544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La citadelle, depuis le Fort Saint-Sébastien.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544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Voyager pour apprendre.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508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 cet angle là, c’est encore plus grand.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92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Une rose un espoir.</a:t>
            </a:r>
          </a:p>
          <a:p>
            <a:pPr algn="ctr"/>
            <a:r>
              <a:rPr lang="fr-FR" sz="1800" b="1" dirty="0" smtClean="0"/>
              <a:t> Merci les amis.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56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 dernier petit au revoir dans ce décor grandiose.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41 On dirait le sud… 🎶 Oui, je n’ai pas pu empêcher de chanter, désolé. 😂  By Steph Road LlorcaFacebook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40000"/>
            <a:ext cx="4464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On dirait le sud… </a:t>
            </a:r>
          </a:p>
          <a:p>
            <a:pPr algn="ctr"/>
            <a:r>
              <a:rPr lang="fr-FR" sz="1800" b="1" dirty="0" smtClean="0"/>
              <a:t> Oui, je n’ai pas pu empêcher de chanter, désolé.  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004000"/>
            <a:ext cx="4464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Partager encore et toujours. </a:t>
            </a:r>
          </a:p>
          <a:p>
            <a:pPr algn="ctr"/>
            <a:r>
              <a:rPr lang="fr-FR" sz="1800" b="1" dirty="0" smtClean="0"/>
              <a:t>Et ça tombe bien, on se retrouve tous demain pour la suite des aventures.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902544" y="108001"/>
            <a:ext cx="1511950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851199" y="5220001"/>
            <a:ext cx="919848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2122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" y="36000"/>
            <a:ext cx="3922268" cy="1446548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Cui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Jianghui</a:t>
            </a:r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</a:t>
            </a:r>
          </a:p>
          <a:p>
            <a:pPr algn="ctr"/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Sun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Quan</a:t>
            </a:r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The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Emperor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3979" y="4536133"/>
            <a:ext cx="1417758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Internet</a:t>
            </a:r>
            <a:endParaRPr lang="fr-FR" sz="4800" b="1" dirty="0" smtClean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31" y="3239988"/>
            <a:ext cx="857036" cy="455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Image 11" descr="unname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 flipH="1">
            <a:off x="6033534" y="1692001"/>
            <a:ext cx="1542665" cy="1972743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6685377" y="550800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14.06.2024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6349" y="180001"/>
            <a:ext cx="1366076" cy="7632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Rectangle 16"/>
          <p:cNvSpPr/>
          <p:nvPr/>
        </p:nvSpPr>
        <p:spPr>
          <a:xfrm>
            <a:off x="1656000" y="2556000"/>
            <a:ext cx="2052000" cy="111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824</TotalTime>
  <Words>851</Words>
  <Application>Microsoft Office PowerPoint</Application>
  <PresentationFormat>Personnalisé</PresentationFormat>
  <Paragraphs>105</Paragraphs>
  <Slides>34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126</cp:revision>
  <dcterms:created xsi:type="dcterms:W3CDTF">2020-05-12T17:47:43Z</dcterms:created>
  <dcterms:modified xsi:type="dcterms:W3CDTF">2024-06-30T22:04:07Z</dcterms:modified>
</cp:coreProperties>
</file>