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3"/>
  </p:notesMasterIdLst>
  <p:sldIdLst>
    <p:sldId id="256" r:id="rId2"/>
    <p:sldId id="258" r:id="rId3"/>
    <p:sldId id="296" r:id="rId4"/>
    <p:sldId id="265" r:id="rId5"/>
    <p:sldId id="259" r:id="rId6"/>
    <p:sldId id="260" r:id="rId7"/>
    <p:sldId id="263" r:id="rId8"/>
    <p:sldId id="264" r:id="rId9"/>
    <p:sldId id="306" r:id="rId10"/>
    <p:sldId id="270" r:id="rId11"/>
    <p:sldId id="273" r:id="rId12"/>
    <p:sldId id="272" r:id="rId13"/>
    <p:sldId id="292" r:id="rId14"/>
    <p:sldId id="291" r:id="rId15"/>
    <p:sldId id="268" r:id="rId16"/>
    <p:sldId id="276" r:id="rId17"/>
    <p:sldId id="278" r:id="rId18"/>
    <p:sldId id="324" r:id="rId19"/>
    <p:sldId id="308" r:id="rId20"/>
    <p:sldId id="319" r:id="rId21"/>
    <p:sldId id="321" r:id="rId22"/>
  </p:sldIdLst>
  <p:sldSz cx="6119813" cy="3444875"/>
  <p:notesSz cx="6858000" cy="9144000"/>
  <p:embeddedFontLst>
    <p:embeddedFont>
      <p:font typeface="Algerian" panose="04020705040A02060702" pitchFamily="82" charset="0"/>
      <p:regular r:id="rId24"/>
    </p:embeddedFont>
    <p:embeddedFont>
      <p:font typeface="Andy" panose="03080602030302030203" pitchFamily="66" charset="0"/>
      <p:bold r:id="rId25"/>
    </p:embeddedFont>
    <p:embeddedFont>
      <p:font typeface="Aria Script SSi" panose="02020500000000000000" pitchFamily="18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Script12 BT" panose="03080709030305060304" pitchFamily="65" charset="0"/>
      <p:regular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+sLjDy+7Fiswa7ynL7Ozg==" hashData="7lFDe+gYejkNYj9whLxw1gB3ARHkIAYzmfDqO1TBhR4HYM4hSMZJDd7NLEZQjfEQQKxGTjmejBEJKRgTkdXaH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39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96" y="235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42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11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73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26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35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15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04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1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2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93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45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663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1C1F82D-50DD-452D-B744-B28EF8787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43841C-8227-4A2A-8CB5-030AAEAEF0A9}"/>
              </a:ext>
            </a:extLst>
          </p:cNvPr>
          <p:cNvSpPr/>
          <p:nvPr/>
        </p:nvSpPr>
        <p:spPr>
          <a:xfrm>
            <a:off x="360000" y="0"/>
            <a:ext cx="5400000" cy="1620433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000" b="1" spc="50" dirty="0">
                <a:ln w="38100"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Village de Rocamadour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BF37BD3-0642-4352-948D-9B2004494F4A}"/>
              </a:ext>
            </a:extLst>
          </p:cNvPr>
          <p:cNvSpPr txBox="1"/>
          <p:nvPr/>
        </p:nvSpPr>
        <p:spPr>
          <a:xfrm>
            <a:off x="0" y="3022699"/>
            <a:ext cx="2980987" cy="423831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alt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Musique : Douce France – André Rieu </a:t>
            </a:r>
          </a:p>
          <a:p>
            <a:pPr algn="ctr"/>
            <a:r>
              <a:rPr lang="fr-FR" altLang="fr-FR" sz="1200" dirty="0">
                <a:solidFill>
                  <a:schemeClr val="bg1"/>
                </a:solidFill>
                <a:latin typeface="Script12 BT" panose="03080709030305060304" pitchFamily="65" charset="0"/>
              </a:rPr>
              <a:t>Créateur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96234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André-Rieu-Douce-France.wav"/>
          </p:stSnd>
        </p:sndAc>
      </p:transition>
    </mc:Choice>
    <mc:Fallback xmlns="">
      <p:transition advClick="0" advTm="11000">
        <p:sndAc>
          <p:stSnd>
            <p:snd r:embed="rId5" name="André-Rieu-Douce-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595096" y="148705"/>
            <a:ext cx="3061384" cy="23700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1980000" y="0"/>
            <a:ext cx="216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pt-BR" sz="1200" b="1" dirty="0">
                <a:latin typeface="Script12 BT" panose="03080709030305060304" pitchFamily="65" charset="0"/>
              </a:rPr>
              <a:t>Le château de Rocamadour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  <p:sp>
        <p:nvSpPr>
          <p:cNvPr id="8" name="Oval 6" descr="web coucher4">
            <a:extLst>
              <a:ext uri="{FF2B5EF4-FFF2-40B4-BE49-F238E27FC236}">
                <a16:creationId xmlns:a16="http://schemas.microsoft.com/office/drawing/2014/main" id="{4BB98A26-1144-47C5-A4A4-DF1F69714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545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9" name="Oval 7" descr="web coucher4">
            <a:extLst>
              <a:ext uri="{FF2B5EF4-FFF2-40B4-BE49-F238E27FC236}">
                <a16:creationId xmlns:a16="http://schemas.microsoft.com/office/drawing/2014/main" id="{92030F59-8C00-4BE5-8812-69A5C84B4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560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6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7157" y="1"/>
            <a:ext cx="6135517" cy="345341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0630" y="1108101"/>
            <a:ext cx="1638915" cy="1229629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1664" y="1108101"/>
            <a:ext cx="1638915" cy="1229629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90270" y="1108101"/>
            <a:ext cx="1638915" cy="1229629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520000" y="0"/>
            <a:ext cx="108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L’église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3597403" y="116687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3868449" y="782410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2906698" y="1123116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4172991" y="115925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3213113" y="1553884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4019782" y="1662291"/>
            <a:ext cx="1172023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2340000" y="0"/>
            <a:ext cx="144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Voie Sainte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4073" y="2118023"/>
            <a:ext cx="767732" cy="898624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7600" y="2354515"/>
            <a:ext cx="882850" cy="826353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064" y="1738426"/>
            <a:ext cx="959876" cy="1006079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5025" y="500500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6576" y="1183264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5136" y="213322"/>
            <a:ext cx="768578" cy="862488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9" name="ZoneTexte 8"/>
          <p:cNvSpPr txBox="1"/>
          <p:nvPr/>
        </p:nvSpPr>
        <p:spPr>
          <a:xfrm>
            <a:off x="1440000" y="0"/>
            <a:ext cx="324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chemin de croix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3669" y="1776250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9" name="Cœur 8"/>
          <p:cNvSpPr/>
          <p:nvPr/>
        </p:nvSpPr>
        <p:spPr>
          <a:xfrm rot="17959409">
            <a:off x="528517" y="204189"/>
            <a:ext cx="1513093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0" name="Cœur 9"/>
          <p:cNvSpPr/>
          <p:nvPr/>
        </p:nvSpPr>
        <p:spPr>
          <a:xfrm rot="7093308">
            <a:off x="4073731" y="1778572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3847" y="246027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2" name="Cœur 11"/>
          <p:cNvSpPr/>
          <p:nvPr/>
        </p:nvSpPr>
        <p:spPr>
          <a:xfrm>
            <a:off x="2512068" y="27681"/>
            <a:ext cx="1095678" cy="1446902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3" name="Cœur 12"/>
          <p:cNvSpPr/>
          <p:nvPr/>
        </p:nvSpPr>
        <p:spPr>
          <a:xfrm flipV="1">
            <a:off x="2512068" y="2000958"/>
            <a:ext cx="1095678" cy="1448064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80000" y="0"/>
            <a:ext cx="396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Basilique Saint-Sauveur et crypte </a:t>
            </a:r>
            <a:r>
              <a:rPr lang="fr-FR" sz="12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Saint-Amadour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010" y="54128"/>
            <a:ext cx="1680557" cy="219473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6123" y="1107950"/>
            <a:ext cx="1485023" cy="19760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828" y="1371163"/>
            <a:ext cx="1367014" cy="153573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11" name="ZoneTexte 10"/>
          <p:cNvSpPr txBox="1"/>
          <p:nvPr/>
        </p:nvSpPr>
        <p:spPr>
          <a:xfrm>
            <a:off x="1440000" y="0"/>
            <a:ext cx="324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Sanctuaire Notre Dame de Rocamadour 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357" cy="34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20034641" flipH="1">
            <a:off x="378795" y="361424"/>
            <a:ext cx="3085352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2051819" flipH="1">
            <a:off x="844511" y="488848"/>
            <a:ext cx="3768368" cy="254659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9425797" flipH="1">
            <a:off x="2462151" y="802998"/>
            <a:ext cx="3297323" cy="181037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2781322" y="0"/>
            <a:ext cx="180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r"/>
            <a:r>
              <a:rPr lang="fr-FR" sz="1200" b="1" dirty="0">
                <a:latin typeface="Script12 BT" panose="03080709030305060304" pitchFamily="65" charset="0"/>
              </a:rPr>
              <a:t>Le chemin de ronde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84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7915" y="1463931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988" y="1717513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079" y="631419"/>
            <a:ext cx="1301991" cy="9760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35017" y="0"/>
            <a:ext cx="1582615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 dirty="0">
                <a:solidFill>
                  <a:srgbClr val="FFFF00"/>
                </a:solidFill>
                <a:latin typeface="Script12 BT" pitchFamily="65" charset="0"/>
              </a:rPr>
              <a:t>Le Grand Escalier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2082" y="54664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6" name="Ellipse 5"/>
          <p:cNvSpPr/>
          <p:nvPr/>
        </p:nvSpPr>
        <p:spPr>
          <a:xfrm>
            <a:off x="3736143" y="36900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7" name="Ellipse 6"/>
          <p:cNvSpPr/>
          <p:nvPr/>
        </p:nvSpPr>
        <p:spPr>
          <a:xfrm>
            <a:off x="2262035" y="1424162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8" name="ZoneTexte 7"/>
          <p:cNvSpPr txBox="1"/>
          <p:nvPr/>
        </p:nvSpPr>
        <p:spPr>
          <a:xfrm>
            <a:off x="2340000" y="0"/>
            <a:ext cx="144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petit train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7473" y="871143"/>
            <a:ext cx="2781073" cy="15653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461" y="902903"/>
            <a:ext cx="2781073" cy="15653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2160000" y="0"/>
            <a:ext cx="180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Place de la </a:t>
            </a:r>
            <a:r>
              <a:rPr lang="fr-FR" sz="1200" b="1" dirty="0" err="1">
                <a:latin typeface="Script12 BT" panose="03080709030305060304" pitchFamily="65" charset="0"/>
              </a:rPr>
              <a:t>Carreta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5741" y="320774"/>
            <a:ext cx="1843572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618" y="428229"/>
            <a:ext cx="1804635" cy="18210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39560" y="1399122"/>
            <a:ext cx="1727609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737" y="1512975"/>
            <a:ext cx="1804635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1728000" y="0"/>
            <a:ext cx="180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Place Principale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5477" y="676237"/>
            <a:ext cx="1171481" cy="22392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" name="ZoneTexte 6"/>
          <p:cNvSpPr txBox="1"/>
          <p:nvPr/>
        </p:nvSpPr>
        <p:spPr>
          <a:xfrm>
            <a:off x="1800000" y="0"/>
            <a:ext cx="252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Porte Salmon et place St Louis</a:t>
            </a:r>
          </a:p>
        </p:txBody>
      </p:sp>
      <p:sp>
        <p:nvSpPr>
          <p:cNvPr id="8" name="Oval 11" descr="mimosa-plante">
            <a:extLst>
              <a:ext uri="{FF2B5EF4-FFF2-40B4-BE49-F238E27FC236}">
                <a16:creationId xmlns:a16="http://schemas.microsoft.com/office/drawing/2014/main" id="{EE202230-2FDE-4472-B1B4-A82BF1132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773" y="97194"/>
            <a:ext cx="1484161" cy="32921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Oval 12" descr="mimosa-plante">
            <a:extLst>
              <a:ext uri="{FF2B5EF4-FFF2-40B4-BE49-F238E27FC236}">
                <a16:creationId xmlns:a16="http://schemas.microsoft.com/office/drawing/2014/main" id="{A0039D88-657A-4157-BC2C-EC203D672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4230" y="483918"/>
            <a:ext cx="1329114" cy="267762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1" grpId="0" animBg="1"/>
      <p:bldP spid="58381" grpId="1" animBg="1"/>
      <p:bldP spid="7" grpId="0"/>
      <p:bldP spid="8" grpId="0" animBg="1"/>
      <p:bldP spid="8" grpId="1" animBg="1"/>
      <p:bldP spid="9" grpId="0" animBg="1"/>
      <p:bldP spid="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-1371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277878" y="254628"/>
            <a:ext cx="3329416" cy="28520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94111" y="1941913"/>
            <a:ext cx="1406810" cy="12297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8" name="ZoneTexte 7"/>
          <p:cNvSpPr txBox="1"/>
          <p:nvPr/>
        </p:nvSpPr>
        <p:spPr>
          <a:xfrm>
            <a:off x="1980000" y="0"/>
            <a:ext cx="180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Porte du 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Coustalou</a:t>
            </a:r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 </a:t>
            </a:r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>
            <a:off x="762486" y="538180"/>
            <a:ext cx="2203761" cy="18870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>
            <a:off x="2590626" y="1548456"/>
            <a:ext cx="1593902" cy="149335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animBg="1"/>
      <p:bldP spid="32775" grpId="1" animBg="1"/>
      <p:bldP spid="32777" grpId="0" animBg="1"/>
      <p:bldP spid="32777" grpId="1" animBg="1"/>
      <p:bldP spid="8" grpId="0"/>
      <p:bldP spid="9" grpId="0" animBg="1"/>
      <p:bldP spid="9" grpId="1" animBg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03936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6" name="Losange 5"/>
          <p:cNvSpPr/>
          <p:nvPr/>
        </p:nvSpPr>
        <p:spPr>
          <a:xfrm>
            <a:off x="3983757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7" name="Losange 6"/>
          <p:cNvSpPr/>
          <p:nvPr/>
        </p:nvSpPr>
        <p:spPr>
          <a:xfrm>
            <a:off x="2188399" y="18004"/>
            <a:ext cx="1795358" cy="2109879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80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dirty="0">
                <a:latin typeface="Script12 BT" pitchFamily="65" charset="0"/>
              </a:rPr>
              <a:t> Porte de la Mercerie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8138" cy="34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1548" y="1624637"/>
            <a:ext cx="1279612" cy="1278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0510" y="624572"/>
            <a:ext cx="1350447" cy="760108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29302" y="376799"/>
            <a:ext cx="1279612" cy="1278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8661" y="2046972"/>
            <a:ext cx="1350447" cy="760108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2160000" y="0"/>
            <a:ext cx="1800000" cy="239165"/>
          </a:xfrm>
          <a:prstGeom prst="rect">
            <a:avLst/>
          </a:prstGeom>
          <a:noFill/>
        </p:spPr>
        <p:txBody>
          <a:bodyPr wrap="square" lIns="72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Porte du Figuier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815169" y="154965"/>
            <a:ext cx="2109428" cy="2373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227069" y="154965"/>
            <a:ext cx="2109428" cy="2373613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304474" y="655564"/>
            <a:ext cx="1171905" cy="131867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716376" y="667528"/>
            <a:ext cx="1171905" cy="131867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00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266" cy="3443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520000" y="0"/>
            <a:ext cx="108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 dirty="0">
                <a:solidFill>
                  <a:srgbClr val="FFFF00"/>
                </a:solidFill>
                <a:latin typeface="Script12 BT" pitchFamily="65" charset="0"/>
              </a:rPr>
              <a:t>Porte Hugon</a:t>
            </a: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8131" cy="3443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68819" y="565534"/>
            <a:ext cx="3230002" cy="22784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68819" y="565535"/>
            <a:ext cx="3230002" cy="2242039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277" y="1133507"/>
            <a:ext cx="1591087" cy="119231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20000" y="0"/>
            <a:ext cx="288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200" b="1" dirty="0">
                <a:latin typeface="Script12 BT" panose="03080709030305060304" pitchFamily="65" charset="0"/>
              </a:rPr>
              <a:t>Porte Basse du Fond du </a:t>
            </a:r>
            <a:r>
              <a:rPr lang="fr-FR" sz="1200" b="1" dirty="0" err="1">
                <a:latin typeface="Script12 BT" panose="03080709030305060304" pitchFamily="65" charset="0"/>
              </a:rPr>
              <a:t>Coustalou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 flipH="1">
            <a:off x="248171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 flipH="1">
            <a:off x="315662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 flipH="1">
            <a:off x="3831536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 flipH="1">
            <a:off x="281864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 flipH="1">
            <a:off x="3493549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 flipH="1">
            <a:off x="416846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822360" y="0"/>
            <a:ext cx="1814123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 dirty="0">
                <a:latin typeface="Script12 BT" pitchFamily="65" charset="0"/>
              </a:rPr>
              <a:t>Rue de la </a:t>
            </a:r>
            <a:r>
              <a:rPr lang="fr-FR" sz="1200" b="1" dirty="0" err="1">
                <a:latin typeface="Script12 BT" pitchFamily="65" charset="0"/>
              </a:rPr>
              <a:t>Couronnerie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494" y="1582"/>
            <a:ext cx="6117525" cy="344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38457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90269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491" y="28158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490" y="201837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8922" y="1137272"/>
            <a:ext cx="1656145" cy="112495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800000" y="0"/>
            <a:ext cx="252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Rue Roland le Preux</a:t>
            </a: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3C5BEC9-AA40-400F-9A4C-68866C6F8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BAE73CE-5285-4769-8D0A-0E3FDF795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E10915A-79BA-4B6C-83E6-4E70A013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F7E9F76D-64C3-4BC8-913B-5E8987185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1F2765A-6515-49D8-834D-AA8A3AE7502D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9036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2507</TotalTime>
  <Words>96</Words>
  <Application>Microsoft Office PowerPoint</Application>
  <PresentationFormat>Personnalisé</PresentationFormat>
  <Paragraphs>26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9" baseType="lpstr">
      <vt:lpstr>Algerian</vt:lpstr>
      <vt:lpstr>Calibri Light</vt:lpstr>
      <vt:lpstr>Andy</vt:lpstr>
      <vt:lpstr>Calibri</vt:lpstr>
      <vt:lpstr>Aria Script SSi</vt:lpstr>
      <vt:lpstr>Arial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305</cp:revision>
  <dcterms:created xsi:type="dcterms:W3CDTF">2016-02-24T09:25:33Z</dcterms:created>
  <dcterms:modified xsi:type="dcterms:W3CDTF">2024-04-21T06:34:59Z</dcterms:modified>
</cp:coreProperties>
</file>