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87" r:id="rId2"/>
    <p:sldId id="277" r:id="rId3"/>
    <p:sldId id="257" r:id="rId4"/>
    <p:sldId id="258" r:id="rId5"/>
    <p:sldId id="259" r:id="rId6"/>
    <p:sldId id="260" r:id="rId7"/>
    <p:sldId id="261" r:id="rId8"/>
    <p:sldId id="272" r:id="rId9"/>
    <p:sldId id="271" r:id="rId10"/>
    <p:sldId id="264" r:id="rId11"/>
    <p:sldId id="265" r:id="rId12"/>
    <p:sldId id="266" r:id="rId13"/>
    <p:sldId id="262" r:id="rId14"/>
    <p:sldId id="263" r:id="rId15"/>
    <p:sldId id="268" r:id="rId16"/>
    <p:sldId id="269" r:id="rId17"/>
    <p:sldId id="270" r:id="rId18"/>
    <p:sldId id="256" r:id="rId19"/>
    <p:sldId id="273" r:id="rId20"/>
    <p:sldId id="279" r:id="rId21"/>
    <p:sldId id="274" r:id="rId22"/>
    <p:sldId id="280" r:id="rId23"/>
    <p:sldId id="281" r:id="rId24"/>
    <p:sldId id="275" r:id="rId25"/>
    <p:sldId id="282" r:id="rId26"/>
    <p:sldId id="283" r:id="rId27"/>
    <p:sldId id="284" r:id="rId28"/>
    <p:sldId id="285" r:id="rId29"/>
    <p:sldId id="276" r:id="rId30"/>
    <p:sldId id="278" r:id="rId31"/>
    <p:sldId id="267" r:id="rId32"/>
    <p:sldId id="288" r:id="rId33"/>
    <p:sldId id="286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6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C29C8-ED6C-4D28-AF43-A312436D554C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561A67-B55C-4EDD-AF0B-EA8525CC5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21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561A67-B55C-4EDD-AF0B-EA8525CC51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497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28F6D8-8709-FE37-6758-A78DB67A15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3B0411-FE3E-515B-C70A-0E73B0B31D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597892-FF73-705A-A05B-63C50BF5A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BAEAF6-011F-5BB7-E23C-EFDF6A210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D154C6-EE38-6815-50CB-DC020C8EB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76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D86E86-FC3D-9E67-CDC8-BA9A5F726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A676A2-4D1E-BC9E-044F-8540627C0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CCCBB-BC47-9D1F-D5EC-FD1486BE1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8C5910-72BA-0F23-2177-61C7DC3FD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054B42-02D5-B564-7ADF-DF9687FC2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39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249AB3-DC98-210F-1B6C-B51571440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A9B7A9-DC75-B190-9EC3-C76861939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D22862-49B7-93D6-C7DF-F4B59A80C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ACF180-A396-00A0-0811-BF06C15AA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18C4CA-1065-49B1-A81C-F9F9E197F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46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EA127-B42C-F914-BC2D-ADD48219B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FF5F4C-D681-5971-427A-5AC862C43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040EACC-2A9E-3940-A2B7-FED362F82C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469522-D017-C21C-34C7-1D2851F26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2FFE60-28FF-BE0F-46C4-CA89F4A8B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D8C426-9FAE-2F52-A738-C071F3C7D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55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72D79E-C496-9729-C5CD-88C0EE48D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9ECDB3-9087-9F4C-FAA7-1001968099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9B0D511-EF1A-D63A-F1C7-33D67D570C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6B0CC27-3F42-2E0C-9333-DAC7EB5D3F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FC0BB16-82B9-AEED-8448-19DD095B6C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07667BF-C8FC-CFE6-6346-34BFA5E9B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8764FB8-ED46-87DB-41AD-183DD9E92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010BFED-23A2-6CE7-54BD-AEE714DDB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220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A5565F-0F38-56BA-FF43-6007FEC4F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42B5079-3AC5-798F-74B9-BCE314649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2FEC6FB-4EB7-FD88-C66B-DF0CC284B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31E567C-8F48-662A-3233-62FC2F737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31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99F9B99-8EFC-6BE1-6C1A-E8B160DB1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20A7658-ACF1-F2CE-9893-128A81CF7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6FAE5D-C74B-BCDB-202B-B290A2D3A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80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835C2D-3994-CF10-23B9-9271B2990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98ADDA-4712-1B35-DACB-E685213CD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B296032-315B-E269-A9C8-F8D7799DBB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BC8CD2-E46A-293C-B2B8-CE8BA9EBF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0A02E2-A5A4-EE88-2226-4F21B42DB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B22CEDE-72FB-1144-807E-9D8B93CAA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85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F64458-E715-CA22-CB98-17F22A172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7D9449-64D8-5CD9-D1A5-45837CEC8C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E9B579-109A-0AD1-3F7F-0F3B5C0410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935A79-6C12-7747-3596-9B52C5947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A71FA8-6975-D751-BA94-FCE613163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7CE26D7-B7F9-3D0D-90B9-73DFFF274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75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40F95E-B8B2-A1AE-13CE-277E97045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CB601C-6765-824E-765F-E705490564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92EA5B-70EC-C6F5-7C21-A0CB7503C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744538-7BAA-75EB-65E5-C6F967BD2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65AC6F-214E-6C78-057F-09FB0DC7D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23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A3861F4-BBFE-1503-A751-A9409F79AA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22730FF-CE01-5533-604D-B2BB28FC5C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EFA0A0-423E-EFA5-CB27-05639031E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A96460-5952-8A99-8BEB-DFC3C121B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67C672-54A4-0D65-2F6A-538F55709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85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905D7C-0D27-4695-0ECB-FE57AADE5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3FBB328-C0EA-D337-FD4E-71DC3509E3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B141BA-B6F0-1AFA-CFED-A9D82F4AFF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A74E5-66CF-498A-A97C-1C1BAE628682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BE7835-E1EF-6E69-205C-BE950E1C1F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7427B5-969D-D20F-7D1C-DD3E9F23CC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332D5-5D54-4ED7-B7EE-25CB890408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4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49FE93-A75F-D2A6-EC81-A3EE101B3CA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308" y="164423"/>
            <a:ext cx="11607384" cy="65291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F45466A-BCF1-0CC0-FDAF-8B5F6A83208F}"/>
              </a:ext>
            </a:extLst>
          </p:cNvPr>
          <p:cNvSpPr/>
          <p:nvPr/>
        </p:nvSpPr>
        <p:spPr>
          <a:xfrm>
            <a:off x="827985" y="164423"/>
            <a:ext cx="10187845" cy="2643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Capitale de la préhistoire</a:t>
            </a:r>
          </a:p>
          <a:p>
            <a:pPr algn="ctr"/>
            <a:r>
              <a:rPr lang="fr-FR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EYZIES de TAYAC SIREUIL</a:t>
            </a:r>
          </a:p>
          <a:p>
            <a:pPr algn="ctr"/>
            <a:r>
              <a:rPr lang="fr-FR" sz="5400" b="0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en Dor</a:t>
            </a:r>
            <a:r>
              <a:rPr lang="fr-FR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dogne</a:t>
            </a:r>
            <a:endParaRPr lang="fr-FR" sz="5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851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 loop="1">
            <p:snd r:embed="rId3" name="Jolie Dordogne.wav"/>
          </p:stSnd>
        </p:sndAc>
      </p:transition>
    </mc:Choice>
    <mc:Fallback xmlns="">
      <p:transition spd="slow" advClick="0" advTm="8000">
        <p:sndAc>
          <p:stSnd loop="1">
            <p:snd r:embed="rId5" name="Jolie Dordog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4EA7D5-75F0-358F-43F6-9C897548B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118" y="395834"/>
            <a:ext cx="8088443" cy="606633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C9B4B8-8535-5C95-EE27-B70248F855A5}"/>
              </a:ext>
            </a:extLst>
          </p:cNvPr>
          <p:cNvSpPr txBox="1"/>
          <p:nvPr/>
        </p:nvSpPr>
        <p:spPr>
          <a:xfrm>
            <a:off x="8668686" y="5753485"/>
            <a:ext cx="5234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EYZIE DE TAYAC SIREUIL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 Mairie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16AC498-8111-28A9-35E2-143D582BBFA8}"/>
              </a:ext>
            </a:extLst>
          </p:cNvPr>
          <p:cNvSpPr txBox="1"/>
          <p:nvPr/>
        </p:nvSpPr>
        <p:spPr>
          <a:xfrm>
            <a:off x="8594816" y="273518"/>
            <a:ext cx="325036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EYZIES DE TAYAC SIREUIL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en Dordogne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Capitale de la Préhistoire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Site avec grottes et, abris sous roche ornés de peintures et gravures datant de 200000ans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Les plus célèbres :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FONT DE GAUME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Site des COMBARELLES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Musée de la préhistoire et vestiges du château fort troglodyte de COMMARQUE</a:t>
            </a:r>
          </a:p>
        </p:txBody>
      </p:sp>
    </p:spTree>
    <p:extLst>
      <p:ext uri="{BB962C8B-B14F-4D97-AF65-F5344CB8AC3E}">
        <p14:creationId xmlns:p14="http://schemas.microsoft.com/office/powerpoint/2010/main" val="302906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3C2E57-F42D-68F6-E12C-1AF5A3996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1396" y="0"/>
            <a:ext cx="8829207" cy="66219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22E979-7D72-4A89-6ED5-B5722F00573D}"/>
              </a:ext>
            </a:extLst>
          </p:cNvPr>
          <p:cNvSpPr txBox="1"/>
          <p:nvPr/>
        </p:nvSpPr>
        <p:spPr>
          <a:xfrm>
            <a:off x="1431596" y="6226801"/>
            <a:ext cx="1076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Site de la Grotte de Commarque (la porte blanche est l’entrée de la grotte</a:t>
            </a:r>
          </a:p>
        </p:txBody>
      </p:sp>
    </p:spTree>
    <p:extLst>
      <p:ext uri="{BB962C8B-B14F-4D97-AF65-F5344CB8AC3E}">
        <p14:creationId xmlns:p14="http://schemas.microsoft.com/office/powerpoint/2010/main" val="428568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9117A4A-0530-D5EC-4FE1-C59685360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827" y="578359"/>
            <a:ext cx="10230345" cy="57594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C62A65-6312-8B16-6C70-41B386353F95}"/>
              </a:ext>
            </a:extLst>
          </p:cNvPr>
          <p:cNvSpPr txBox="1"/>
          <p:nvPr/>
        </p:nvSpPr>
        <p:spPr>
          <a:xfrm>
            <a:off x="1883764" y="6337809"/>
            <a:ext cx="842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de la tour et, celle du Four  - Castrum de COMMARQUE</a:t>
            </a:r>
          </a:p>
        </p:txBody>
      </p:sp>
    </p:spTree>
    <p:extLst>
      <p:ext uri="{BB962C8B-B14F-4D97-AF65-F5344CB8AC3E}">
        <p14:creationId xmlns:p14="http://schemas.microsoft.com/office/powerpoint/2010/main" val="32056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2A2D9E-1D4A-2DEE-2A3E-304BFCBD75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68" y="112426"/>
            <a:ext cx="11792263" cy="66331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2001C7-C020-FC79-319A-B88A797F4FD8}"/>
              </a:ext>
            </a:extLst>
          </p:cNvPr>
          <p:cNvSpPr txBox="1"/>
          <p:nvPr/>
        </p:nvSpPr>
        <p:spPr>
          <a:xfrm>
            <a:off x="2647980" y="6283909"/>
            <a:ext cx="8775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Commarque et (à droite) château de Laussay</a:t>
            </a:r>
          </a:p>
        </p:txBody>
      </p:sp>
    </p:spTree>
    <p:extLst>
      <p:ext uri="{BB962C8B-B14F-4D97-AF65-F5344CB8AC3E}">
        <p14:creationId xmlns:p14="http://schemas.microsoft.com/office/powerpoint/2010/main" val="75457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F11AF0-DD8B-A7C3-C963-DC530A3606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214312"/>
            <a:ext cx="7620000" cy="642937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909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F477F4-9AE1-9C1D-E58E-FD9129E60B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82" y="101183"/>
            <a:ext cx="11832236" cy="665563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E12DFE-AC75-3852-659F-5AB89CAD1C61}"/>
              </a:ext>
            </a:extLst>
          </p:cNvPr>
          <p:cNvSpPr txBox="1"/>
          <p:nvPr/>
        </p:nvSpPr>
        <p:spPr>
          <a:xfrm>
            <a:off x="3714605" y="6295151"/>
            <a:ext cx="581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Commarque et, sa chapelle</a:t>
            </a:r>
          </a:p>
        </p:txBody>
      </p:sp>
    </p:spTree>
    <p:extLst>
      <p:ext uri="{BB962C8B-B14F-4D97-AF65-F5344CB8AC3E}">
        <p14:creationId xmlns:p14="http://schemas.microsoft.com/office/powerpoint/2010/main" val="354674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597CB4-F43F-D92B-C0E8-6D7FC975DB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737" y="189000"/>
            <a:ext cx="4338075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FCC41D-FABC-AC01-AE27-7D0254963AA1}"/>
              </a:ext>
            </a:extLst>
          </p:cNvPr>
          <p:cNvSpPr txBox="1"/>
          <p:nvPr/>
        </p:nvSpPr>
        <p:spPr>
          <a:xfrm>
            <a:off x="8126358" y="3096418"/>
            <a:ext cx="43171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COMMARQUE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Avec enceinte, remparts, Chapelle et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Maisons   </a:t>
            </a:r>
          </a:p>
        </p:txBody>
      </p:sp>
    </p:spTree>
    <p:extLst>
      <p:ext uri="{BB962C8B-B14F-4D97-AF65-F5344CB8AC3E}">
        <p14:creationId xmlns:p14="http://schemas.microsoft.com/office/powerpoint/2010/main" val="429357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D5139D-7DF7-80AB-12F9-4F3E38EA7A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33A4FD-471F-32C8-3BC9-5562BCB70F02}"/>
              </a:ext>
            </a:extLst>
          </p:cNvPr>
          <p:cNvSpPr txBox="1"/>
          <p:nvPr/>
        </p:nvSpPr>
        <p:spPr>
          <a:xfrm>
            <a:off x="593777" y="3119010"/>
            <a:ext cx="30729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Site de COMMARQUE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le château surplombant la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grotte.</a:t>
            </a:r>
          </a:p>
        </p:txBody>
      </p:sp>
    </p:spTree>
    <p:extLst>
      <p:ext uri="{BB962C8B-B14F-4D97-AF65-F5344CB8AC3E}">
        <p14:creationId xmlns:p14="http://schemas.microsoft.com/office/powerpoint/2010/main" val="43244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C25176-8DDA-2640-C7C0-61423EDD7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D5CDB1-AE9F-D5EE-0C59-71A8750E54D7}"/>
              </a:ext>
            </a:extLst>
          </p:cNvPr>
          <p:cNvSpPr txBox="1"/>
          <p:nvPr/>
        </p:nvSpPr>
        <p:spPr>
          <a:xfrm>
            <a:off x="2205312" y="6027003"/>
            <a:ext cx="9076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Vestiges Château fort troglodyte de COMMARQUE (12eme)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ruines des logis et, (à gauche) de la tour des Essarts</a:t>
            </a:r>
          </a:p>
        </p:txBody>
      </p:sp>
    </p:spTree>
    <p:extLst>
      <p:ext uri="{BB962C8B-B14F-4D97-AF65-F5344CB8AC3E}">
        <p14:creationId xmlns:p14="http://schemas.microsoft.com/office/powerpoint/2010/main" val="128941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2E19F3-8158-DC03-4CC5-70AFB9783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924" y="86193"/>
            <a:ext cx="8914151" cy="66856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55FBC6-3F17-A9AB-680E-7DF46C13C44E}"/>
              </a:ext>
            </a:extLst>
          </p:cNvPr>
          <p:cNvSpPr txBox="1"/>
          <p:nvPr/>
        </p:nvSpPr>
        <p:spPr>
          <a:xfrm>
            <a:off x="2250636" y="6333417"/>
            <a:ext cx="9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Fenêtre à colonnettes du donjon roman site de Commarque</a:t>
            </a:r>
          </a:p>
        </p:txBody>
      </p:sp>
    </p:spTree>
    <p:extLst>
      <p:ext uri="{BB962C8B-B14F-4D97-AF65-F5344CB8AC3E}">
        <p14:creationId xmlns:p14="http://schemas.microsoft.com/office/powerpoint/2010/main" val="331024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45C605-8FD2-FD8F-CE9C-EA5DB6F17A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527" y="189000"/>
            <a:ext cx="4396946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BBF26A-CAC3-B293-1002-4AE8DEFE4BF4}"/>
              </a:ext>
            </a:extLst>
          </p:cNvPr>
          <p:cNvSpPr txBox="1"/>
          <p:nvPr/>
        </p:nvSpPr>
        <p:spPr>
          <a:xfrm>
            <a:off x="8454176" y="3144470"/>
            <a:ext cx="33299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escalier du Château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Commarque</a:t>
            </a:r>
          </a:p>
        </p:txBody>
      </p:sp>
    </p:spTree>
    <p:extLst>
      <p:ext uri="{BB962C8B-B14F-4D97-AF65-F5344CB8AC3E}">
        <p14:creationId xmlns:p14="http://schemas.microsoft.com/office/powerpoint/2010/main" val="72155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F4ECCA-2F29-25F2-1DEE-581A64571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324" y="347632"/>
            <a:ext cx="3456651" cy="614635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4D4B677-3013-6AD7-4D1E-363F84FF5B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8912" y="675088"/>
            <a:ext cx="7343764" cy="550782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97150A-4356-CD54-3A50-BAB9B69D9DDB}"/>
              </a:ext>
            </a:extLst>
          </p:cNvPr>
          <p:cNvSpPr txBox="1"/>
          <p:nvPr/>
        </p:nvSpPr>
        <p:spPr>
          <a:xfrm>
            <a:off x="4009623" y="6263157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de EYZIES DE TAYAC SIREUIL – intérieur et portail entrée</a:t>
            </a:r>
          </a:p>
        </p:txBody>
      </p:sp>
    </p:spTree>
    <p:extLst>
      <p:ext uri="{BB962C8B-B14F-4D97-AF65-F5344CB8AC3E}">
        <p14:creationId xmlns:p14="http://schemas.microsoft.com/office/powerpoint/2010/main" val="417579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330880-2571-0AC1-3BEA-815994B84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3322" y="229130"/>
            <a:ext cx="5265607" cy="6399737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F18700-2AE7-AB66-5A7D-ADAEAFDD1939}"/>
              </a:ext>
            </a:extLst>
          </p:cNvPr>
          <p:cNvSpPr txBox="1"/>
          <p:nvPr/>
        </p:nvSpPr>
        <p:spPr>
          <a:xfrm>
            <a:off x="463641" y="2631289"/>
            <a:ext cx="32197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EYZIES DE TAYAC SIREUIL (Dordogne)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Eglise fortifiée du XIIème</a:t>
            </a:r>
          </a:p>
        </p:txBody>
      </p:sp>
    </p:spTree>
    <p:extLst>
      <p:ext uri="{BB962C8B-B14F-4D97-AF65-F5344CB8AC3E}">
        <p14:creationId xmlns:p14="http://schemas.microsoft.com/office/powerpoint/2010/main" val="360710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0FCE8F-3AE6-1548-970A-645E896F8B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7421BC-843A-B716-F86B-9A75AD04346A}"/>
              </a:ext>
            </a:extLst>
          </p:cNvPr>
          <p:cNvSpPr txBox="1"/>
          <p:nvPr/>
        </p:nvSpPr>
        <p:spPr>
          <a:xfrm>
            <a:off x="8539960" y="2970586"/>
            <a:ext cx="3327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autre vue de l’église fortifiée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de EYZIES DE TAYAC SIREUIL</a:t>
            </a:r>
          </a:p>
        </p:txBody>
      </p:sp>
    </p:spTree>
    <p:extLst>
      <p:ext uri="{BB962C8B-B14F-4D97-AF65-F5344CB8AC3E}">
        <p14:creationId xmlns:p14="http://schemas.microsoft.com/office/powerpoint/2010/main" val="359116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5F4C2E-0D93-AE4D-2DFB-0CDDC323E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5419" y="204587"/>
            <a:ext cx="9661161" cy="6448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5E2E4B-0679-2959-7A15-802F91B63E2C}"/>
              </a:ext>
            </a:extLst>
          </p:cNvPr>
          <p:cNvSpPr txBox="1"/>
          <p:nvPr/>
        </p:nvSpPr>
        <p:spPr>
          <a:xfrm>
            <a:off x="3263703" y="6396335"/>
            <a:ext cx="7296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Abri de </a:t>
            </a:r>
            <a:r>
              <a:rPr lang="fr-FR" sz="2400" b="1" i="1" dirty="0" err="1">
                <a:solidFill>
                  <a:srgbClr val="FFFF00"/>
                </a:solidFill>
              </a:rPr>
              <a:t>Cro</a:t>
            </a:r>
            <a:r>
              <a:rPr lang="fr-FR" sz="2400" b="1" i="1" dirty="0">
                <a:solidFill>
                  <a:srgbClr val="FFFF00"/>
                </a:solidFill>
              </a:rPr>
              <a:t> Magnon  - EYZIES de TAYAC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36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801C3B-8C1E-382B-C829-45171A2BD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87B1AE-A979-0E18-DFAC-2D133EB7D96E}"/>
              </a:ext>
            </a:extLst>
          </p:cNvPr>
          <p:cNvSpPr txBox="1"/>
          <p:nvPr/>
        </p:nvSpPr>
        <p:spPr>
          <a:xfrm>
            <a:off x="2686582" y="6396335"/>
            <a:ext cx="8402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Plateau dominant le village de EYZIES de TAYAC Sireuil</a:t>
            </a:r>
          </a:p>
        </p:txBody>
      </p:sp>
    </p:spTree>
    <p:extLst>
      <p:ext uri="{BB962C8B-B14F-4D97-AF65-F5344CB8AC3E}">
        <p14:creationId xmlns:p14="http://schemas.microsoft.com/office/powerpoint/2010/main" val="425350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8A5EBCA-733E-68B3-0B26-48A8028DA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44450"/>
            <a:ext cx="10160000" cy="67691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3F8242-E49D-61C4-559E-9C9C5D96194F}"/>
              </a:ext>
            </a:extLst>
          </p:cNvPr>
          <p:cNvSpPr txBox="1"/>
          <p:nvPr/>
        </p:nvSpPr>
        <p:spPr>
          <a:xfrm>
            <a:off x="3819747" y="6351885"/>
            <a:ext cx="5216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Laugerie basse – Abri préhistorique</a:t>
            </a:r>
          </a:p>
        </p:txBody>
      </p:sp>
    </p:spTree>
    <p:extLst>
      <p:ext uri="{BB962C8B-B14F-4D97-AF65-F5344CB8AC3E}">
        <p14:creationId xmlns:p14="http://schemas.microsoft.com/office/powerpoint/2010/main" val="162159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B1C831A-2453-188A-0F08-3B7BDD40B9C7}"/>
              </a:ext>
            </a:extLst>
          </p:cNvPr>
          <p:cNvSpPr txBox="1"/>
          <p:nvPr/>
        </p:nvSpPr>
        <p:spPr>
          <a:xfrm>
            <a:off x="1941121" y="3296358"/>
            <a:ext cx="3087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Laugerie Basse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entrée Grotte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0598CB3-2DB5-CEC9-EC91-59E0DD5C4F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3483" y="189000"/>
            <a:ext cx="4860000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992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08EDF5-2B09-3B72-408F-140DCC0F26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291" y="0"/>
            <a:ext cx="9729417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EC1A8A-06B7-308A-6D20-C22519B78A40}"/>
              </a:ext>
            </a:extLst>
          </p:cNvPr>
          <p:cNvSpPr txBox="1"/>
          <p:nvPr/>
        </p:nvSpPr>
        <p:spPr>
          <a:xfrm>
            <a:off x="2127547" y="699511"/>
            <a:ext cx="6076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Site du FONT DE GAUME</a:t>
            </a:r>
          </a:p>
          <a:p>
            <a:r>
              <a:rPr lang="fr-FR" sz="2400" b="1" dirty="0"/>
              <a:t> Grotte</a:t>
            </a:r>
          </a:p>
        </p:txBody>
      </p:sp>
    </p:spTree>
    <p:extLst>
      <p:ext uri="{BB962C8B-B14F-4D97-AF65-F5344CB8AC3E}">
        <p14:creationId xmlns:p14="http://schemas.microsoft.com/office/powerpoint/2010/main" val="269517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11750E-AEE2-7AFF-B05F-2310F07F83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776" y="189000"/>
            <a:ext cx="4334448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D6005A-8BAF-7A12-88D8-2E49262BCE24}"/>
              </a:ext>
            </a:extLst>
          </p:cNvPr>
          <p:cNvSpPr txBox="1"/>
          <p:nvPr/>
        </p:nvSpPr>
        <p:spPr>
          <a:xfrm>
            <a:off x="8554740" y="3013501"/>
            <a:ext cx="3132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Font de Gaume – entrée grotte</a:t>
            </a:r>
          </a:p>
        </p:txBody>
      </p:sp>
    </p:spTree>
    <p:extLst>
      <p:ext uri="{BB962C8B-B14F-4D97-AF65-F5344CB8AC3E}">
        <p14:creationId xmlns:p14="http://schemas.microsoft.com/office/powerpoint/2010/main" val="229034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9109E6-A26F-8589-3108-4707BCA715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847" y="249603"/>
            <a:ext cx="5929494" cy="409754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8B56045-4AF5-49DA-5CD0-82F1992669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1272" y="3497259"/>
            <a:ext cx="6228881" cy="31111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EBE002-3F7E-7EA0-E0A6-613F8EC6E9C5}"/>
              </a:ext>
            </a:extLst>
          </p:cNvPr>
          <p:cNvSpPr txBox="1"/>
          <p:nvPr/>
        </p:nvSpPr>
        <p:spPr>
          <a:xfrm>
            <a:off x="7432698" y="2559971"/>
            <a:ext cx="4854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Peintures et gravures de la grotte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BC49793-0C50-A425-266C-C7223194DEAA}"/>
              </a:ext>
            </a:extLst>
          </p:cNvPr>
          <p:cNvSpPr txBox="1"/>
          <p:nvPr/>
        </p:nvSpPr>
        <p:spPr>
          <a:xfrm>
            <a:off x="6322969" y="2498417"/>
            <a:ext cx="2047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 et  2</a:t>
            </a:r>
          </a:p>
        </p:txBody>
      </p:sp>
    </p:spTree>
    <p:extLst>
      <p:ext uri="{BB962C8B-B14F-4D97-AF65-F5344CB8AC3E}">
        <p14:creationId xmlns:p14="http://schemas.microsoft.com/office/powerpoint/2010/main" val="151283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469E8D-6855-AE3F-0C83-B667616FF7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87DCFF-B654-DA49-67F6-A7CCE6CBAD4F}"/>
              </a:ext>
            </a:extLst>
          </p:cNvPr>
          <p:cNvSpPr txBox="1"/>
          <p:nvPr/>
        </p:nvSpPr>
        <p:spPr>
          <a:xfrm>
            <a:off x="3728487" y="6207335"/>
            <a:ext cx="6687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FONT DE GAUME cavités sous roche</a:t>
            </a:r>
          </a:p>
        </p:txBody>
      </p:sp>
    </p:spTree>
    <p:extLst>
      <p:ext uri="{BB962C8B-B14F-4D97-AF65-F5344CB8AC3E}">
        <p14:creationId xmlns:p14="http://schemas.microsoft.com/office/powerpoint/2010/main" val="395015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18FA6F-D923-0DC1-7501-590E56826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222" y="661235"/>
            <a:ext cx="11347556" cy="5005047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BC21E9-0C6D-FA0B-C1BC-1D6F08F24EF4}"/>
              </a:ext>
            </a:extLst>
          </p:cNvPr>
          <p:cNvSpPr txBox="1"/>
          <p:nvPr/>
        </p:nvSpPr>
        <p:spPr>
          <a:xfrm>
            <a:off x="2469999" y="5745582"/>
            <a:ext cx="8334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Abri PATAUD  à EYZIES DE TAYAC SIREUIL (Dordogne)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5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023751-738A-4368-3D04-BCB0C5CB7F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B1CC64-1B1E-5042-F19C-752D501CDF17}"/>
              </a:ext>
            </a:extLst>
          </p:cNvPr>
          <p:cNvSpPr txBox="1"/>
          <p:nvPr/>
        </p:nvSpPr>
        <p:spPr>
          <a:xfrm>
            <a:off x="2208797" y="6248305"/>
            <a:ext cx="8751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Accueil site de la Grotte des COMBARELLES (Dordogne EYZIES)</a:t>
            </a:r>
          </a:p>
        </p:txBody>
      </p:sp>
    </p:spTree>
    <p:extLst>
      <p:ext uri="{BB962C8B-B14F-4D97-AF65-F5344CB8AC3E}">
        <p14:creationId xmlns:p14="http://schemas.microsoft.com/office/powerpoint/2010/main" val="5649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8172BA-3AC2-E1AE-E926-3FAACDC299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988" y="189000"/>
            <a:ext cx="4519616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22583E-DFFA-A5EF-CF0F-927DBDA954B5}"/>
              </a:ext>
            </a:extLst>
          </p:cNvPr>
          <p:cNvSpPr txBox="1"/>
          <p:nvPr/>
        </p:nvSpPr>
        <p:spPr>
          <a:xfrm>
            <a:off x="601297" y="3215917"/>
            <a:ext cx="3803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Gravure préhistorique Tête de félin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grotte des Combarelles</a:t>
            </a:r>
          </a:p>
        </p:txBody>
      </p:sp>
    </p:spTree>
    <p:extLst>
      <p:ext uri="{BB962C8B-B14F-4D97-AF65-F5344CB8AC3E}">
        <p14:creationId xmlns:p14="http://schemas.microsoft.com/office/powerpoint/2010/main" val="349656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1856B6-9D3E-D068-4FD6-CF408CFFE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697" y="523875"/>
            <a:ext cx="7620000" cy="581025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CF81E9-B5A6-74BD-1A66-FDE8CA685399}"/>
              </a:ext>
            </a:extLst>
          </p:cNvPr>
          <p:cNvSpPr txBox="1"/>
          <p:nvPr/>
        </p:nvSpPr>
        <p:spPr>
          <a:xfrm>
            <a:off x="8849193" y="3105834"/>
            <a:ext cx="33428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Dessins préhistoriques dans grotte des Combarelles</a:t>
            </a:r>
          </a:p>
        </p:txBody>
      </p:sp>
    </p:spTree>
    <p:extLst>
      <p:ext uri="{BB962C8B-B14F-4D97-AF65-F5344CB8AC3E}">
        <p14:creationId xmlns:p14="http://schemas.microsoft.com/office/powerpoint/2010/main" val="39521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DE6281-A774-3A75-42A8-5F6E5173E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568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F6F777-C523-1E97-893C-0A76ADDDB069}"/>
              </a:ext>
            </a:extLst>
          </p:cNvPr>
          <p:cNvSpPr txBox="1"/>
          <p:nvPr/>
        </p:nvSpPr>
        <p:spPr>
          <a:xfrm>
            <a:off x="258844" y="3055513"/>
            <a:ext cx="32378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Artéfacts de la période magdalénienne dans la grotte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des Combarelles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56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2266B2-6E33-A8F2-915D-DA4DCEB9C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070" y="214804"/>
            <a:ext cx="10939859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AE2C63-26DA-CCCA-25A6-4483F92132E8}"/>
              </a:ext>
            </a:extLst>
          </p:cNvPr>
          <p:cNvSpPr txBox="1"/>
          <p:nvPr/>
        </p:nvSpPr>
        <p:spPr>
          <a:xfrm>
            <a:off x="1803043" y="5657671"/>
            <a:ext cx="94330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National de Préhistoire (entrée) EYZIES DE TAYAC SIREUIL (Dordogne)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exposition outils, fossiles et vestiges du site et des grottes troglodytes</a:t>
            </a:r>
          </a:p>
        </p:txBody>
      </p:sp>
    </p:spTree>
    <p:extLst>
      <p:ext uri="{BB962C8B-B14F-4D97-AF65-F5344CB8AC3E}">
        <p14:creationId xmlns:p14="http://schemas.microsoft.com/office/powerpoint/2010/main" val="92853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F45ADE-CC29-807D-4D70-44B4C3A22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9153" y="97024"/>
            <a:ext cx="943820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B8EFA9-728F-9553-449C-D205CA132F38}"/>
              </a:ext>
            </a:extLst>
          </p:cNvPr>
          <p:cNvSpPr txBox="1"/>
          <p:nvPr/>
        </p:nvSpPr>
        <p:spPr>
          <a:xfrm>
            <a:off x="1824507" y="6299311"/>
            <a:ext cx="10805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de la Préhistoire, sous la falaise à EYZIES DE TAYAC SIREUIL</a:t>
            </a:r>
          </a:p>
        </p:txBody>
      </p:sp>
    </p:spTree>
    <p:extLst>
      <p:ext uri="{BB962C8B-B14F-4D97-AF65-F5344CB8AC3E}">
        <p14:creationId xmlns:p14="http://schemas.microsoft.com/office/powerpoint/2010/main" val="88661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9AD09A-7CEA-5539-AAD6-675F770D3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129" y="263770"/>
            <a:ext cx="9185741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CBA47E-32E7-9C76-5826-50F191C1D629}"/>
              </a:ext>
            </a:extLst>
          </p:cNvPr>
          <p:cNvSpPr txBox="1"/>
          <p:nvPr/>
        </p:nvSpPr>
        <p:spPr>
          <a:xfrm>
            <a:off x="2989377" y="6197206"/>
            <a:ext cx="7481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Grotte du Grand Roc – EYZIES DE TAYAC SIREUIL</a:t>
            </a:r>
          </a:p>
        </p:txBody>
      </p:sp>
    </p:spTree>
    <p:extLst>
      <p:ext uri="{BB962C8B-B14F-4D97-AF65-F5344CB8AC3E}">
        <p14:creationId xmlns:p14="http://schemas.microsoft.com/office/powerpoint/2010/main" val="320641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C24BB51-B89D-8AB4-17BC-C5BCD323D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3047" y="361521"/>
            <a:ext cx="8055333" cy="6189181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356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85CD4C6-DCF1-18D4-5804-0BBFF5783208}"/>
              </a:ext>
            </a:extLst>
          </p:cNvPr>
          <p:cNvSpPr txBox="1"/>
          <p:nvPr/>
        </p:nvSpPr>
        <p:spPr>
          <a:xfrm>
            <a:off x="7451167" y="5361936"/>
            <a:ext cx="3642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Balades en canoé sur la Vézère, en bas des sites de EYZIES de TAYAC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C7EF7EC-2FA0-DFBA-365C-F933A1C44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395" y="295735"/>
            <a:ext cx="7014772" cy="62665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0700475-9BB3-BEE0-640A-37C8AB5AE16D}"/>
              </a:ext>
            </a:extLst>
          </p:cNvPr>
          <p:cNvSpPr txBox="1"/>
          <p:nvPr/>
        </p:nvSpPr>
        <p:spPr>
          <a:xfrm>
            <a:off x="7139268" y="272344"/>
            <a:ext cx="4616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998689A-3759-6DC8-A323-A335B933CE62}"/>
              </a:ext>
            </a:extLst>
          </p:cNvPr>
          <p:cNvSpPr txBox="1"/>
          <p:nvPr/>
        </p:nvSpPr>
        <p:spPr>
          <a:xfrm>
            <a:off x="7283002" y="1151645"/>
            <a:ext cx="4992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Eyzies – De </a:t>
            </a:r>
            <a:r>
              <a:rPr lang="fr-FR" sz="2800" b="1" dirty="0" err="1">
                <a:solidFill>
                  <a:srgbClr val="FFFF00"/>
                </a:solidFill>
              </a:rPr>
              <a:t>Tayacs</a:t>
            </a:r>
            <a:r>
              <a:rPr lang="fr-FR" sz="2800" b="1" dirty="0">
                <a:solidFill>
                  <a:srgbClr val="FFFF00"/>
                </a:solidFill>
              </a:rPr>
              <a:t>  Sireuil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EEF0147-7534-0168-20E6-7F6CD5CF531C}"/>
              </a:ext>
            </a:extLst>
          </p:cNvPr>
          <p:cNvSpPr txBox="1"/>
          <p:nvPr/>
        </p:nvSpPr>
        <p:spPr>
          <a:xfrm>
            <a:off x="7139268" y="1969391"/>
            <a:ext cx="4752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Capital De La Préhistoire - Dordogne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235B3CD-69AF-8CF7-9851-3077FAFCA023}"/>
              </a:ext>
            </a:extLst>
          </p:cNvPr>
          <p:cNvSpPr txBox="1"/>
          <p:nvPr/>
        </p:nvSpPr>
        <p:spPr>
          <a:xfrm>
            <a:off x="7380666" y="2663251"/>
            <a:ext cx="47973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Avec La Complicité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6F03039-F8F1-08C5-B3A4-4264E47EB18B}"/>
              </a:ext>
            </a:extLst>
          </p:cNvPr>
          <p:cNvSpPr txBox="1"/>
          <p:nvPr/>
        </p:nvSpPr>
        <p:spPr>
          <a:xfrm>
            <a:off x="7380666" y="3902329"/>
            <a:ext cx="40225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19503AF-16F3-7CB7-5386-59224F3231ED}"/>
              </a:ext>
            </a:extLst>
          </p:cNvPr>
          <p:cNvSpPr txBox="1"/>
          <p:nvPr/>
        </p:nvSpPr>
        <p:spPr>
          <a:xfrm>
            <a:off x="8491813" y="4605744"/>
            <a:ext cx="3860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1238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403</Words>
  <Application>Microsoft Office PowerPoint</Application>
  <PresentationFormat>Grand écran</PresentationFormat>
  <Paragraphs>70</Paragraphs>
  <Slides>33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2024-08-01T06:49:24Z</dcterms:created>
  <dcterms:modified xsi:type="dcterms:W3CDTF">2024-08-02T09:48:06Z</dcterms:modified>
</cp:coreProperties>
</file>