
<file path=[Content_Types].xml><?xml version="1.0" encoding="utf-8"?>
<Types xmlns="http://schemas.openxmlformats.org/package/2006/content-types">
  <Default Extension="jpe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5" r:id="rId3"/>
    <p:sldId id="299" r:id="rId4"/>
    <p:sldId id="298" r:id="rId5"/>
    <p:sldId id="297" r:id="rId6"/>
    <p:sldId id="296" r:id="rId7"/>
    <p:sldId id="295" r:id="rId8"/>
    <p:sldId id="294" r:id="rId9"/>
    <p:sldId id="293" r:id="rId10"/>
    <p:sldId id="292" r:id="rId11"/>
    <p:sldId id="291" r:id="rId12"/>
    <p:sldId id="290" r:id="rId13"/>
    <p:sldId id="289" r:id="rId14"/>
    <p:sldId id="288" r:id="rId15"/>
    <p:sldId id="287" r:id="rId16"/>
    <p:sldId id="286" r:id="rId17"/>
    <p:sldId id="285" r:id="rId18"/>
    <p:sldId id="284" r:id="rId19"/>
    <p:sldId id="283" r:id="rId20"/>
    <p:sldId id="282" r:id="rId21"/>
    <p:sldId id="281" r:id="rId22"/>
    <p:sldId id="280" r:id="rId23"/>
    <p:sldId id="279" r:id="rId24"/>
    <p:sldId id="278" r:id="rId25"/>
    <p:sldId id="277" r:id="rId26"/>
    <p:sldId id="276" r:id="rId2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4660"/>
  </p:normalViewPr>
  <p:slideViewPr>
    <p:cSldViewPr snapToGrid="0">
      <p:cViewPr varScale="1">
        <p:scale>
          <a:sx n="89" d="100"/>
          <a:sy n="89" d="100"/>
        </p:scale>
        <p:origin x="34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7F030B-17F5-60A0-C0E6-929BC02887A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7E139214-3D90-B986-ACD8-78672C5AD4A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01CC1156-A226-D71A-F9C1-AEA30C266291}"/>
              </a:ext>
            </a:extLst>
          </p:cNvPr>
          <p:cNvSpPr>
            <a:spLocks noGrp="1"/>
          </p:cNvSpPr>
          <p:nvPr>
            <p:ph type="dt" sz="half" idx="10"/>
          </p:nvPr>
        </p:nvSpPr>
        <p:spPr/>
        <p:txBody>
          <a:bodyPr/>
          <a:lstStyle/>
          <a:p>
            <a:fld id="{7BCE65A0-AB21-4478-90F2-8EE204FBF1B3}" type="datetimeFigureOut">
              <a:rPr lang="fr-FR" smtClean="0"/>
              <a:t>03/08/2024</a:t>
            </a:fld>
            <a:endParaRPr lang="fr-FR"/>
          </a:p>
        </p:txBody>
      </p:sp>
      <p:sp>
        <p:nvSpPr>
          <p:cNvPr id="5" name="Espace réservé du pied de page 4">
            <a:extLst>
              <a:ext uri="{FF2B5EF4-FFF2-40B4-BE49-F238E27FC236}">
                <a16:creationId xmlns:a16="http://schemas.microsoft.com/office/drawing/2014/main" id="{820D72AC-7383-1C8F-A92D-F12AADD933E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C8439D2-B62D-6AFB-05A9-E1E630424314}"/>
              </a:ext>
            </a:extLst>
          </p:cNvPr>
          <p:cNvSpPr>
            <a:spLocks noGrp="1"/>
          </p:cNvSpPr>
          <p:nvPr>
            <p:ph type="sldNum" sz="quarter" idx="12"/>
          </p:nvPr>
        </p:nvSpPr>
        <p:spPr/>
        <p:txBody>
          <a:bodyPr/>
          <a:lstStyle/>
          <a:p>
            <a:fld id="{E99DA35A-EC53-4662-A39B-0261A5AC7188}" type="slidenum">
              <a:rPr lang="fr-FR" smtClean="0"/>
              <a:t>‹N°›</a:t>
            </a:fld>
            <a:endParaRPr lang="fr-FR"/>
          </a:p>
        </p:txBody>
      </p:sp>
    </p:spTree>
    <p:extLst>
      <p:ext uri="{BB962C8B-B14F-4D97-AF65-F5344CB8AC3E}">
        <p14:creationId xmlns:p14="http://schemas.microsoft.com/office/powerpoint/2010/main" val="3283919443"/>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AB96A4D-725B-5A73-F970-090421F0524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25F3735-D9A3-6743-D1E7-16863CD0E83F}"/>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F0547EB-B19A-31E1-D9E4-ACE24CBDFC5A}"/>
              </a:ext>
            </a:extLst>
          </p:cNvPr>
          <p:cNvSpPr>
            <a:spLocks noGrp="1"/>
          </p:cNvSpPr>
          <p:nvPr>
            <p:ph type="dt" sz="half" idx="10"/>
          </p:nvPr>
        </p:nvSpPr>
        <p:spPr/>
        <p:txBody>
          <a:bodyPr/>
          <a:lstStyle/>
          <a:p>
            <a:fld id="{7BCE65A0-AB21-4478-90F2-8EE204FBF1B3}" type="datetimeFigureOut">
              <a:rPr lang="fr-FR" smtClean="0"/>
              <a:t>03/08/2024</a:t>
            </a:fld>
            <a:endParaRPr lang="fr-FR"/>
          </a:p>
        </p:txBody>
      </p:sp>
      <p:sp>
        <p:nvSpPr>
          <p:cNvPr id="5" name="Espace réservé du pied de page 4">
            <a:extLst>
              <a:ext uri="{FF2B5EF4-FFF2-40B4-BE49-F238E27FC236}">
                <a16:creationId xmlns:a16="http://schemas.microsoft.com/office/drawing/2014/main" id="{288F4638-710D-12F7-DEC9-09282C2E86C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C9DA82A-204E-6A36-4436-1E54C2C41D44}"/>
              </a:ext>
            </a:extLst>
          </p:cNvPr>
          <p:cNvSpPr>
            <a:spLocks noGrp="1"/>
          </p:cNvSpPr>
          <p:nvPr>
            <p:ph type="sldNum" sz="quarter" idx="12"/>
          </p:nvPr>
        </p:nvSpPr>
        <p:spPr/>
        <p:txBody>
          <a:bodyPr/>
          <a:lstStyle/>
          <a:p>
            <a:fld id="{E99DA35A-EC53-4662-A39B-0261A5AC7188}" type="slidenum">
              <a:rPr lang="fr-FR" smtClean="0"/>
              <a:t>‹N°›</a:t>
            </a:fld>
            <a:endParaRPr lang="fr-FR"/>
          </a:p>
        </p:txBody>
      </p:sp>
    </p:spTree>
    <p:extLst>
      <p:ext uri="{BB962C8B-B14F-4D97-AF65-F5344CB8AC3E}">
        <p14:creationId xmlns:p14="http://schemas.microsoft.com/office/powerpoint/2010/main" val="4026458651"/>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3425DA8-CB12-92CC-10B2-C17EA7FBDD5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E5F2E1AC-C7C7-6D44-B9E1-6037E7C6613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1739EFB-96CA-057B-2C6D-5FDE8D9F17C6}"/>
              </a:ext>
            </a:extLst>
          </p:cNvPr>
          <p:cNvSpPr>
            <a:spLocks noGrp="1"/>
          </p:cNvSpPr>
          <p:nvPr>
            <p:ph type="dt" sz="half" idx="10"/>
          </p:nvPr>
        </p:nvSpPr>
        <p:spPr/>
        <p:txBody>
          <a:bodyPr/>
          <a:lstStyle/>
          <a:p>
            <a:fld id="{7BCE65A0-AB21-4478-90F2-8EE204FBF1B3}" type="datetimeFigureOut">
              <a:rPr lang="fr-FR" smtClean="0"/>
              <a:t>03/08/2024</a:t>
            </a:fld>
            <a:endParaRPr lang="fr-FR"/>
          </a:p>
        </p:txBody>
      </p:sp>
      <p:sp>
        <p:nvSpPr>
          <p:cNvPr id="5" name="Espace réservé du pied de page 4">
            <a:extLst>
              <a:ext uri="{FF2B5EF4-FFF2-40B4-BE49-F238E27FC236}">
                <a16:creationId xmlns:a16="http://schemas.microsoft.com/office/drawing/2014/main" id="{52A4515B-A0FA-3794-FED2-A25295FDE04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ED4D3A9-6054-2715-17F8-AA34F58CC4B7}"/>
              </a:ext>
            </a:extLst>
          </p:cNvPr>
          <p:cNvSpPr>
            <a:spLocks noGrp="1"/>
          </p:cNvSpPr>
          <p:nvPr>
            <p:ph type="sldNum" sz="quarter" idx="12"/>
          </p:nvPr>
        </p:nvSpPr>
        <p:spPr/>
        <p:txBody>
          <a:bodyPr/>
          <a:lstStyle/>
          <a:p>
            <a:fld id="{E99DA35A-EC53-4662-A39B-0261A5AC7188}" type="slidenum">
              <a:rPr lang="fr-FR" smtClean="0"/>
              <a:t>‹N°›</a:t>
            </a:fld>
            <a:endParaRPr lang="fr-FR"/>
          </a:p>
        </p:txBody>
      </p:sp>
    </p:spTree>
    <p:extLst>
      <p:ext uri="{BB962C8B-B14F-4D97-AF65-F5344CB8AC3E}">
        <p14:creationId xmlns:p14="http://schemas.microsoft.com/office/powerpoint/2010/main" val="3646742001"/>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9E042A7-5713-89AD-1A70-3DA754C3FD2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B7B88F3-B552-EE66-A3F8-953CE047A226}"/>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E58D998-1D71-2C84-ADF8-3A500650F33C}"/>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88D2F3F1-269F-DAAD-3FE0-F093AB963D9F}"/>
              </a:ext>
            </a:extLst>
          </p:cNvPr>
          <p:cNvSpPr>
            <a:spLocks noGrp="1"/>
          </p:cNvSpPr>
          <p:nvPr>
            <p:ph type="dt" sz="half" idx="10"/>
          </p:nvPr>
        </p:nvSpPr>
        <p:spPr/>
        <p:txBody>
          <a:bodyPr/>
          <a:lstStyle/>
          <a:p>
            <a:fld id="{7BCE65A0-AB21-4478-90F2-8EE204FBF1B3}" type="datetimeFigureOut">
              <a:rPr lang="fr-FR" smtClean="0"/>
              <a:t>03/08/2024</a:t>
            </a:fld>
            <a:endParaRPr lang="fr-FR"/>
          </a:p>
        </p:txBody>
      </p:sp>
      <p:sp>
        <p:nvSpPr>
          <p:cNvPr id="6" name="Espace réservé du pied de page 5">
            <a:extLst>
              <a:ext uri="{FF2B5EF4-FFF2-40B4-BE49-F238E27FC236}">
                <a16:creationId xmlns:a16="http://schemas.microsoft.com/office/drawing/2014/main" id="{2C3A06F9-D040-A86D-2FB3-3D9A5F5CFF5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866DD6E-AA1E-5769-32CE-E65629ECB6E3}"/>
              </a:ext>
            </a:extLst>
          </p:cNvPr>
          <p:cNvSpPr>
            <a:spLocks noGrp="1"/>
          </p:cNvSpPr>
          <p:nvPr>
            <p:ph type="sldNum" sz="quarter" idx="12"/>
          </p:nvPr>
        </p:nvSpPr>
        <p:spPr/>
        <p:txBody>
          <a:bodyPr/>
          <a:lstStyle/>
          <a:p>
            <a:fld id="{E99DA35A-EC53-4662-A39B-0261A5AC7188}" type="slidenum">
              <a:rPr lang="fr-FR" smtClean="0"/>
              <a:t>‹N°›</a:t>
            </a:fld>
            <a:endParaRPr lang="fr-FR"/>
          </a:p>
        </p:txBody>
      </p:sp>
    </p:spTree>
    <p:extLst>
      <p:ext uri="{BB962C8B-B14F-4D97-AF65-F5344CB8AC3E}">
        <p14:creationId xmlns:p14="http://schemas.microsoft.com/office/powerpoint/2010/main" val="3100954504"/>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87313D-568E-6BBE-5477-E43B59E8616A}"/>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4EEC086E-428D-33AF-6CDC-2A64025451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FB33AE1F-CE92-0CCA-6979-F14F7985A7A9}"/>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04B5DE79-C428-87BB-C378-ADD3906695D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4A7CEF3-7C20-0114-9A7A-FD016A29DADC}"/>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8D1125E6-CA2A-E8B1-9348-D2A571731BB5}"/>
              </a:ext>
            </a:extLst>
          </p:cNvPr>
          <p:cNvSpPr>
            <a:spLocks noGrp="1"/>
          </p:cNvSpPr>
          <p:nvPr>
            <p:ph type="dt" sz="half" idx="10"/>
          </p:nvPr>
        </p:nvSpPr>
        <p:spPr/>
        <p:txBody>
          <a:bodyPr/>
          <a:lstStyle/>
          <a:p>
            <a:fld id="{7BCE65A0-AB21-4478-90F2-8EE204FBF1B3}" type="datetimeFigureOut">
              <a:rPr lang="fr-FR" smtClean="0"/>
              <a:t>03/08/2024</a:t>
            </a:fld>
            <a:endParaRPr lang="fr-FR"/>
          </a:p>
        </p:txBody>
      </p:sp>
      <p:sp>
        <p:nvSpPr>
          <p:cNvPr id="8" name="Espace réservé du pied de page 7">
            <a:extLst>
              <a:ext uri="{FF2B5EF4-FFF2-40B4-BE49-F238E27FC236}">
                <a16:creationId xmlns:a16="http://schemas.microsoft.com/office/drawing/2014/main" id="{4F5F2FD8-BD8E-2AE7-713E-51751A4225AB}"/>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D8809296-BFCA-0B5C-2F7A-3042472A28B0}"/>
              </a:ext>
            </a:extLst>
          </p:cNvPr>
          <p:cNvSpPr>
            <a:spLocks noGrp="1"/>
          </p:cNvSpPr>
          <p:nvPr>
            <p:ph type="sldNum" sz="quarter" idx="12"/>
          </p:nvPr>
        </p:nvSpPr>
        <p:spPr/>
        <p:txBody>
          <a:bodyPr/>
          <a:lstStyle/>
          <a:p>
            <a:fld id="{E99DA35A-EC53-4662-A39B-0261A5AC7188}" type="slidenum">
              <a:rPr lang="fr-FR" smtClean="0"/>
              <a:t>‹N°›</a:t>
            </a:fld>
            <a:endParaRPr lang="fr-FR"/>
          </a:p>
        </p:txBody>
      </p:sp>
    </p:spTree>
    <p:extLst>
      <p:ext uri="{BB962C8B-B14F-4D97-AF65-F5344CB8AC3E}">
        <p14:creationId xmlns:p14="http://schemas.microsoft.com/office/powerpoint/2010/main" val="1980239339"/>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28FC9D9-BD3A-4823-E901-491E7D305448}"/>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AB87936-7C0C-BEB2-85A1-1EC2712F4FB5}"/>
              </a:ext>
            </a:extLst>
          </p:cNvPr>
          <p:cNvSpPr>
            <a:spLocks noGrp="1"/>
          </p:cNvSpPr>
          <p:nvPr>
            <p:ph type="dt" sz="half" idx="10"/>
          </p:nvPr>
        </p:nvSpPr>
        <p:spPr/>
        <p:txBody>
          <a:bodyPr/>
          <a:lstStyle/>
          <a:p>
            <a:fld id="{7BCE65A0-AB21-4478-90F2-8EE204FBF1B3}" type="datetimeFigureOut">
              <a:rPr lang="fr-FR" smtClean="0"/>
              <a:t>03/08/2024</a:t>
            </a:fld>
            <a:endParaRPr lang="fr-FR"/>
          </a:p>
        </p:txBody>
      </p:sp>
      <p:sp>
        <p:nvSpPr>
          <p:cNvPr id="4" name="Espace réservé du pied de page 3">
            <a:extLst>
              <a:ext uri="{FF2B5EF4-FFF2-40B4-BE49-F238E27FC236}">
                <a16:creationId xmlns:a16="http://schemas.microsoft.com/office/drawing/2014/main" id="{1A3CEE94-EBD1-E308-9CB6-C0A993ECFBD4}"/>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C0881B0C-B4F9-D9B5-1D5C-563091972B93}"/>
              </a:ext>
            </a:extLst>
          </p:cNvPr>
          <p:cNvSpPr>
            <a:spLocks noGrp="1"/>
          </p:cNvSpPr>
          <p:nvPr>
            <p:ph type="sldNum" sz="quarter" idx="12"/>
          </p:nvPr>
        </p:nvSpPr>
        <p:spPr/>
        <p:txBody>
          <a:bodyPr/>
          <a:lstStyle/>
          <a:p>
            <a:fld id="{E99DA35A-EC53-4662-A39B-0261A5AC7188}" type="slidenum">
              <a:rPr lang="fr-FR" smtClean="0"/>
              <a:t>‹N°›</a:t>
            </a:fld>
            <a:endParaRPr lang="fr-FR"/>
          </a:p>
        </p:txBody>
      </p:sp>
    </p:spTree>
    <p:extLst>
      <p:ext uri="{BB962C8B-B14F-4D97-AF65-F5344CB8AC3E}">
        <p14:creationId xmlns:p14="http://schemas.microsoft.com/office/powerpoint/2010/main" val="2346833452"/>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4675930-EF88-8D85-AF54-EE00EAD0E7D7}"/>
              </a:ext>
            </a:extLst>
          </p:cNvPr>
          <p:cNvSpPr>
            <a:spLocks noGrp="1"/>
          </p:cNvSpPr>
          <p:nvPr>
            <p:ph type="dt" sz="half" idx="10"/>
          </p:nvPr>
        </p:nvSpPr>
        <p:spPr/>
        <p:txBody>
          <a:bodyPr/>
          <a:lstStyle/>
          <a:p>
            <a:fld id="{7BCE65A0-AB21-4478-90F2-8EE204FBF1B3}" type="datetimeFigureOut">
              <a:rPr lang="fr-FR" smtClean="0"/>
              <a:t>03/08/2024</a:t>
            </a:fld>
            <a:endParaRPr lang="fr-FR"/>
          </a:p>
        </p:txBody>
      </p:sp>
      <p:sp>
        <p:nvSpPr>
          <p:cNvPr id="3" name="Espace réservé du pied de page 2">
            <a:extLst>
              <a:ext uri="{FF2B5EF4-FFF2-40B4-BE49-F238E27FC236}">
                <a16:creationId xmlns:a16="http://schemas.microsoft.com/office/drawing/2014/main" id="{493E9827-6E5D-7BB8-0CD4-5DBF60B773C6}"/>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0A85B3EE-7BDE-B9F5-C131-556DDA477851}"/>
              </a:ext>
            </a:extLst>
          </p:cNvPr>
          <p:cNvSpPr>
            <a:spLocks noGrp="1"/>
          </p:cNvSpPr>
          <p:nvPr>
            <p:ph type="sldNum" sz="quarter" idx="12"/>
          </p:nvPr>
        </p:nvSpPr>
        <p:spPr/>
        <p:txBody>
          <a:bodyPr/>
          <a:lstStyle/>
          <a:p>
            <a:fld id="{E99DA35A-EC53-4662-A39B-0261A5AC7188}" type="slidenum">
              <a:rPr lang="fr-FR" smtClean="0"/>
              <a:t>‹N°›</a:t>
            </a:fld>
            <a:endParaRPr lang="fr-FR"/>
          </a:p>
        </p:txBody>
      </p:sp>
    </p:spTree>
    <p:extLst>
      <p:ext uri="{BB962C8B-B14F-4D97-AF65-F5344CB8AC3E}">
        <p14:creationId xmlns:p14="http://schemas.microsoft.com/office/powerpoint/2010/main" val="3265480710"/>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911EA0F-A63A-1DE3-CAD2-7F9B1446CA1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097EB88-AFF8-1DFC-FF59-1C4E3FB3AF6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F6CC627-472C-FD9E-1FF9-D3678069B6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2CA98B8-9244-A2F8-9C56-9CC8E02F50C7}"/>
              </a:ext>
            </a:extLst>
          </p:cNvPr>
          <p:cNvSpPr>
            <a:spLocks noGrp="1"/>
          </p:cNvSpPr>
          <p:nvPr>
            <p:ph type="dt" sz="half" idx="10"/>
          </p:nvPr>
        </p:nvSpPr>
        <p:spPr/>
        <p:txBody>
          <a:bodyPr/>
          <a:lstStyle/>
          <a:p>
            <a:fld id="{7BCE65A0-AB21-4478-90F2-8EE204FBF1B3}" type="datetimeFigureOut">
              <a:rPr lang="fr-FR" smtClean="0"/>
              <a:t>03/08/2024</a:t>
            </a:fld>
            <a:endParaRPr lang="fr-FR"/>
          </a:p>
        </p:txBody>
      </p:sp>
      <p:sp>
        <p:nvSpPr>
          <p:cNvPr id="6" name="Espace réservé du pied de page 5">
            <a:extLst>
              <a:ext uri="{FF2B5EF4-FFF2-40B4-BE49-F238E27FC236}">
                <a16:creationId xmlns:a16="http://schemas.microsoft.com/office/drawing/2014/main" id="{51388881-15AE-0DD6-B1F8-A2624A80AB2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39A6BAB-5085-06E4-9CF8-5FF1B9B0AAC0}"/>
              </a:ext>
            </a:extLst>
          </p:cNvPr>
          <p:cNvSpPr>
            <a:spLocks noGrp="1"/>
          </p:cNvSpPr>
          <p:nvPr>
            <p:ph type="sldNum" sz="quarter" idx="12"/>
          </p:nvPr>
        </p:nvSpPr>
        <p:spPr/>
        <p:txBody>
          <a:bodyPr/>
          <a:lstStyle/>
          <a:p>
            <a:fld id="{E99DA35A-EC53-4662-A39B-0261A5AC7188}" type="slidenum">
              <a:rPr lang="fr-FR" smtClean="0"/>
              <a:t>‹N°›</a:t>
            </a:fld>
            <a:endParaRPr lang="fr-FR"/>
          </a:p>
        </p:txBody>
      </p:sp>
    </p:spTree>
    <p:extLst>
      <p:ext uri="{BB962C8B-B14F-4D97-AF65-F5344CB8AC3E}">
        <p14:creationId xmlns:p14="http://schemas.microsoft.com/office/powerpoint/2010/main" val="1496685806"/>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AF15B67-90BB-654A-D33F-DC9DAE21113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BFD2B0C3-7ABA-5D65-C172-00EC42B079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987793A-5323-3563-4C35-CD497C6A4F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084F630-9275-BBFC-9446-731805B42289}"/>
              </a:ext>
            </a:extLst>
          </p:cNvPr>
          <p:cNvSpPr>
            <a:spLocks noGrp="1"/>
          </p:cNvSpPr>
          <p:nvPr>
            <p:ph type="dt" sz="half" idx="10"/>
          </p:nvPr>
        </p:nvSpPr>
        <p:spPr/>
        <p:txBody>
          <a:bodyPr/>
          <a:lstStyle/>
          <a:p>
            <a:fld id="{7BCE65A0-AB21-4478-90F2-8EE204FBF1B3}" type="datetimeFigureOut">
              <a:rPr lang="fr-FR" smtClean="0"/>
              <a:t>03/08/2024</a:t>
            </a:fld>
            <a:endParaRPr lang="fr-FR"/>
          </a:p>
        </p:txBody>
      </p:sp>
      <p:sp>
        <p:nvSpPr>
          <p:cNvPr id="6" name="Espace réservé du pied de page 5">
            <a:extLst>
              <a:ext uri="{FF2B5EF4-FFF2-40B4-BE49-F238E27FC236}">
                <a16:creationId xmlns:a16="http://schemas.microsoft.com/office/drawing/2014/main" id="{BB53D3A0-EB47-345C-5F03-5FAB19E4224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C8F3192-E072-4486-EC56-4459526A7D6E}"/>
              </a:ext>
            </a:extLst>
          </p:cNvPr>
          <p:cNvSpPr>
            <a:spLocks noGrp="1"/>
          </p:cNvSpPr>
          <p:nvPr>
            <p:ph type="sldNum" sz="quarter" idx="12"/>
          </p:nvPr>
        </p:nvSpPr>
        <p:spPr/>
        <p:txBody>
          <a:bodyPr/>
          <a:lstStyle/>
          <a:p>
            <a:fld id="{E99DA35A-EC53-4662-A39B-0261A5AC7188}" type="slidenum">
              <a:rPr lang="fr-FR" smtClean="0"/>
              <a:t>‹N°›</a:t>
            </a:fld>
            <a:endParaRPr lang="fr-FR"/>
          </a:p>
        </p:txBody>
      </p:sp>
    </p:spTree>
    <p:extLst>
      <p:ext uri="{BB962C8B-B14F-4D97-AF65-F5344CB8AC3E}">
        <p14:creationId xmlns:p14="http://schemas.microsoft.com/office/powerpoint/2010/main" val="2709827027"/>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38048AE-18DA-0081-B251-23E98F3E32E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7E85AAE9-9603-D578-B47F-8B5E95C7D846}"/>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8BAB057-528B-0648-050B-B7A5436AC5E7}"/>
              </a:ext>
            </a:extLst>
          </p:cNvPr>
          <p:cNvSpPr>
            <a:spLocks noGrp="1"/>
          </p:cNvSpPr>
          <p:nvPr>
            <p:ph type="dt" sz="half" idx="10"/>
          </p:nvPr>
        </p:nvSpPr>
        <p:spPr/>
        <p:txBody>
          <a:bodyPr/>
          <a:lstStyle/>
          <a:p>
            <a:fld id="{7BCE65A0-AB21-4478-90F2-8EE204FBF1B3}" type="datetimeFigureOut">
              <a:rPr lang="fr-FR" smtClean="0"/>
              <a:t>03/08/2024</a:t>
            </a:fld>
            <a:endParaRPr lang="fr-FR"/>
          </a:p>
        </p:txBody>
      </p:sp>
      <p:sp>
        <p:nvSpPr>
          <p:cNvPr id="5" name="Espace réservé du pied de page 4">
            <a:extLst>
              <a:ext uri="{FF2B5EF4-FFF2-40B4-BE49-F238E27FC236}">
                <a16:creationId xmlns:a16="http://schemas.microsoft.com/office/drawing/2014/main" id="{4730FB2E-D5E7-4563-930B-2880A480B65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3E47260-AF2E-2903-A843-5377630FCB64}"/>
              </a:ext>
            </a:extLst>
          </p:cNvPr>
          <p:cNvSpPr>
            <a:spLocks noGrp="1"/>
          </p:cNvSpPr>
          <p:nvPr>
            <p:ph type="sldNum" sz="quarter" idx="12"/>
          </p:nvPr>
        </p:nvSpPr>
        <p:spPr/>
        <p:txBody>
          <a:bodyPr/>
          <a:lstStyle/>
          <a:p>
            <a:fld id="{E99DA35A-EC53-4662-A39B-0261A5AC7188}" type="slidenum">
              <a:rPr lang="fr-FR" smtClean="0"/>
              <a:t>‹N°›</a:t>
            </a:fld>
            <a:endParaRPr lang="fr-FR"/>
          </a:p>
        </p:txBody>
      </p:sp>
    </p:spTree>
    <p:extLst>
      <p:ext uri="{BB962C8B-B14F-4D97-AF65-F5344CB8AC3E}">
        <p14:creationId xmlns:p14="http://schemas.microsoft.com/office/powerpoint/2010/main" val="4205935279"/>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74677AA-0399-572F-76DB-9ABA0CF46106}"/>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02E9D62-8C3C-B937-C199-8C26AB765599}"/>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1D25BAA-6473-D49B-0B72-8EE92B690468}"/>
              </a:ext>
            </a:extLst>
          </p:cNvPr>
          <p:cNvSpPr>
            <a:spLocks noGrp="1"/>
          </p:cNvSpPr>
          <p:nvPr>
            <p:ph type="dt" sz="half" idx="10"/>
          </p:nvPr>
        </p:nvSpPr>
        <p:spPr/>
        <p:txBody>
          <a:bodyPr/>
          <a:lstStyle/>
          <a:p>
            <a:fld id="{7BCE65A0-AB21-4478-90F2-8EE204FBF1B3}" type="datetimeFigureOut">
              <a:rPr lang="fr-FR" smtClean="0"/>
              <a:t>03/08/2024</a:t>
            </a:fld>
            <a:endParaRPr lang="fr-FR"/>
          </a:p>
        </p:txBody>
      </p:sp>
      <p:sp>
        <p:nvSpPr>
          <p:cNvPr id="5" name="Espace réservé du pied de page 4">
            <a:extLst>
              <a:ext uri="{FF2B5EF4-FFF2-40B4-BE49-F238E27FC236}">
                <a16:creationId xmlns:a16="http://schemas.microsoft.com/office/drawing/2014/main" id="{3EF43222-5DDB-ECCD-40AD-873C73BE0D9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854078F-E80D-58A1-79E8-16932725D860}"/>
              </a:ext>
            </a:extLst>
          </p:cNvPr>
          <p:cNvSpPr>
            <a:spLocks noGrp="1"/>
          </p:cNvSpPr>
          <p:nvPr>
            <p:ph type="sldNum" sz="quarter" idx="12"/>
          </p:nvPr>
        </p:nvSpPr>
        <p:spPr/>
        <p:txBody>
          <a:bodyPr/>
          <a:lstStyle/>
          <a:p>
            <a:fld id="{E99DA35A-EC53-4662-A39B-0261A5AC7188}" type="slidenum">
              <a:rPr lang="fr-FR" smtClean="0"/>
              <a:t>‹N°›</a:t>
            </a:fld>
            <a:endParaRPr lang="fr-FR"/>
          </a:p>
        </p:txBody>
      </p:sp>
    </p:spTree>
    <p:extLst>
      <p:ext uri="{BB962C8B-B14F-4D97-AF65-F5344CB8AC3E}">
        <p14:creationId xmlns:p14="http://schemas.microsoft.com/office/powerpoint/2010/main" val="1745502204"/>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D2CAE70-8EB4-FE5D-EE2C-D2431D8411D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23F2CE1-1B14-1F6F-6791-7A74F4AF169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E88CDA3-589D-FA31-926B-7775C3229A2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BCE65A0-AB21-4478-90F2-8EE204FBF1B3}" type="datetimeFigureOut">
              <a:rPr lang="fr-FR" smtClean="0"/>
              <a:t>03/08/2024</a:t>
            </a:fld>
            <a:endParaRPr lang="fr-FR"/>
          </a:p>
        </p:txBody>
      </p:sp>
      <p:sp>
        <p:nvSpPr>
          <p:cNvPr id="5" name="Espace réservé du pied de page 4">
            <a:extLst>
              <a:ext uri="{FF2B5EF4-FFF2-40B4-BE49-F238E27FC236}">
                <a16:creationId xmlns:a16="http://schemas.microsoft.com/office/drawing/2014/main" id="{C20A9E50-A872-81FD-1E54-92B7DA42FBB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72A4698-5D1A-9D52-5A0D-470704F223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99DA35A-EC53-4662-A39B-0261A5AC7188}" type="slidenum">
              <a:rPr lang="fr-FR" smtClean="0"/>
              <a:t>‹N°›</a:t>
            </a:fld>
            <a:endParaRPr lang="fr-FR"/>
          </a:p>
        </p:txBody>
      </p:sp>
    </p:spTree>
    <p:extLst>
      <p:ext uri="{BB962C8B-B14F-4D97-AF65-F5344CB8AC3E}">
        <p14:creationId xmlns:p14="http://schemas.microsoft.com/office/powerpoint/2010/main" val="27971842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Lampadaire extérieur&#10;&#10;Description générée automatiquement">
            <a:extLst>
              <a:ext uri="{FF2B5EF4-FFF2-40B4-BE49-F238E27FC236}">
                <a16:creationId xmlns:a16="http://schemas.microsoft.com/office/drawing/2014/main" id="{911070F7-6713-CEA7-AE6C-7821855E560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57410" y="279000"/>
            <a:ext cx="9490820" cy="6300000"/>
          </a:xfrm>
          <a:prstGeom prst="rect">
            <a:avLst/>
          </a:prstGeom>
          <a:effectLst>
            <a:softEdge rad="317500"/>
          </a:effectLst>
        </p:spPr>
      </p:pic>
      <p:sp>
        <p:nvSpPr>
          <p:cNvPr id="4" name="ZoneTexte 3">
            <a:extLst>
              <a:ext uri="{FF2B5EF4-FFF2-40B4-BE49-F238E27FC236}">
                <a16:creationId xmlns:a16="http://schemas.microsoft.com/office/drawing/2014/main" id="{541334F4-3D7F-7324-CEAB-429B568ECB05}"/>
              </a:ext>
            </a:extLst>
          </p:cNvPr>
          <p:cNvSpPr txBox="1"/>
          <p:nvPr/>
        </p:nvSpPr>
        <p:spPr>
          <a:xfrm>
            <a:off x="4485939" y="559398"/>
            <a:ext cx="3969571" cy="461665"/>
          </a:xfrm>
          <a:prstGeom prst="rect">
            <a:avLst/>
          </a:prstGeom>
          <a:noFill/>
        </p:spPr>
        <p:txBody>
          <a:bodyPr wrap="square" rtlCol="0">
            <a:spAutoFit/>
          </a:bodyPr>
          <a:lstStyle/>
          <a:p>
            <a:r>
              <a:rPr lang="fr-FR" sz="2400" b="1" dirty="0">
                <a:solidFill>
                  <a:srgbClr val="FFFF00"/>
                </a:solidFill>
              </a:rPr>
              <a:t>Sarlat – La – </a:t>
            </a:r>
            <a:r>
              <a:rPr lang="fr-FR" sz="2400" b="1" dirty="0" err="1">
                <a:solidFill>
                  <a:srgbClr val="FFFF00"/>
                </a:solidFill>
              </a:rPr>
              <a:t>Canéda</a:t>
            </a:r>
            <a:r>
              <a:rPr lang="fr-FR" sz="2400" b="1" dirty="0">
                <a:solidFill>
                  <a:srgbClr val="FFFF00"/>
                </a:solidFill>
              </a:rPr>
              <a:t> -</a:t>
            </a:r>
          </a:p>
        </p:txBody>
      </p:sp>
      <p:sp>
        <p:nvSpPr>
          <p:cNvPr id="5" name="ZoneTexte 4">
            <a:extLst>
              <a:ext uri="{FF2B5EF4-FFF2-40B4-BE49-F238E27FC236}">
                <a16:creationId xmlns:a16="http://schemas.microsoft.com/office/drawing/2014/main" id="{1CBC577C-138C-58F9-75E7-F61A35763AF3}"/>
              </a:ext>
            </a:extLst>
          </p:cNvPr>
          <p:cNvSpPr txBox="1"/>
          <p:nvPr/>
        </p:nvSpPr>
        <p:spPr>
          <a:xfrm>
            <a:off x="4066392" y="4460043"/>
            <a:ext cx="5959736"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Sarlat - Place de la Liberté</a:t>
            </a:r>
          </a:p>
        </p:txBody>
      </p:sp>
    </p:spTree>
    <p:extLst>
      <p:ext uri="{BB962C8B-B14F-4D97-AF65-F5344CB8AC3E}">
        <p14:creationId xmlns:p14="http://schemas.microsoft.com/office/powerpoint/2010/main" val="2942225453"/>
      </p:ext>
    </p:extLst>
  </p:cSld>
  <p:clrMapOvr>
    <a:masterClrMapping/>
  </p:clrMapOvr>
  <mc:AlternateContent xmlns:mc="http://schemas.openxmlformats.org/markup-compatibility/2006">
    <mc:Choice xmlns:p14="http://schemas.microsoft.com/office/powerpoint/2010/main" Requires="p14">
      <p:transition spd="slow" p14:dur="5000" advClick="0" advTm="9000">
        <p:fade/>
        <p:sndAc>
          <p:stSnd loop="1">
            <p:snd r:embed="rId2" name="Beaulieu sur Dordogne par Jean Claude LABOUCHET.wav"/>
          </p:stSnd>
        </p:sndAc>
      </p:transition>
    </mc:Choice>
    <mc:Fallback>
      <p:transition spd="slow" advClick="0" advTm="9000">
        <p:fade/>
        <p:sndAc>
          <p:stSnd loop="1">
            <p:snd r:embed="rId2" name="Beaulieu sur Dordogne par Jean Claude LABOUCHET.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A738784-57AB-9F1B-D482-8CA868897D76}"/>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000" b="1" dirty="0">
                <a:solidFill>
                  <a:srgbClr val="FFFF00"/>
                </a:solidFill>
              </a:rPr>
              <a:t>Sarlat-la-Canéda est une ville du sud-ouest de la France, dans le département de la Dordogne. En plein centre, son église Sainte-Marie, redessinée par l'architecte Jean Nouvel, abrite un marché alimentaire couvert, et un ascenseur vitré dans le clocher offre une vue sur la ville. Le marché de Sarlat, tout proche, vend des mets locaux, notamment du foie gras et du fromage. Au sud, à proximité de la cathédrale Saint-</a:t>
            </a:r>
            <a:r>
              <a:rPr lang="fr-FR" sz="4000" b="1" dirty="0" err="1">
                <a:solidFill>
                  <a:srgbClr val="FFFF00"/>
                </a:solidFill>
              </a:rPr>
              <a:t>Sacerdos</a:t>
            </a:r>
            <a:r>
              <a:rPr lang="fr-FR" sz="4000" b="1" dirty="0">
                <a:solidFill>
                  <a:srgbClr val="FFFF00"/>
                </a:solidFill>
              </a:rPr>
              <a:t> de Sarlat, se trouve la tour de la Lanterne des Morts</a:t>
            </a:r>
            <a:r>
              <a:rPr lang="fr-FR" dirty="0"/>
              <a:t>. </a:t>
            </a:r>
          </a:p>
        </p:txBody>
      </p:sp>
    </p:spTree>
    <p:extLst>
      <p:ext uri="{BB962C8B-B14F-4D97-AF65-F5344CB8AC3E}">
        <p14:creationId xmlns:p14="http://schemas.microsoft.com/office/powerpoint/2010/main" val="1713241215"/>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ransport, Véhicule terrestre, véhicule, plein air&#10;&#10;Description générée automatiquement">
            <a:extLst>
              <a:ext uri="{FF2B5EF4-FFF2-40B4-BE49-F238E27FC236}">
                <a16:creationId xmlns:a16="http://schemas.microsoft.com/office/drawing/2014/main" id="{F6833A0F-36C5-EDBF-88C8-5344929B54B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13E4DD96-6ADF-DB3C-6322-4491DD7BD3C6}"/>
              </a:ext>
            </a:extLst>
          </p:cNvPr>
          <p:cNvSpPr txBox="1"/>
          <p:nvPr/>
        </p:nvSpPr>
        <p:spPr>
          <a:xfrm>
            <a:off x="1237129" y="6348167"/>
            <a:ext cx="11715078" cy="461665"/>
          </a:xfrm>
          <a:prstGeom prst="rect">
            <a:avLst/>
          </a:prstGeom>
          <a:noFill/>
        </p:spPr>
        <p:txBody>
          <a:bodyPr wrap="square" rtlCol="0">
            <a:spAutoFit/>
          </a:bodyPr>
          <a:lstStyle/>
          <a:p>
            <a:r>
              <a:rPr lang="fr-FR" sz="2400" b="1">
                <a:solidFill>
                  <a:srgbClr val="FFFF00"/>
                </a:solidFill>
              </a:rPr>
              <a:t>Un Dietrich Noventis 420 (Renault Master) utilisé pour le Sarlat'Bus</a:t>
            </a:r>
            <a:endParaRPr lang="fr-FR" sz="2400" b="1" dirty="0">
              <a:solidFill>
                <a:srgbClr val="FFFF00"/>
              </a:solidFill>
            </a:endParaRPr>
          </a:p>
        </p:txBody>
      </p:sp>
    </p:spTree>
    <p:extLst>
      <p:ext uri="{BB962C8B-B14F-4D97-AF65-F5344CB8AC3E}">
        <p14:creationId xmlns:p14="http://schemas.microsoft.com/office/powerpoint/2010/main" val="3215198750"/>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fenêtre, bâtiment, ciel&#10;&#10;Description générée automatiquement">
            <a:extLst>
              <a:ext uri="{FF2B5EF4-FFF2-40B4-BE49-F238E27FC236}">
                <a16:creationId xmlns:a16="http://schemas.microsoft.com/office/drawing/2014/main" id="{54C62849-9F5A-720B-8B6E-60D636E6381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69249" y="189000"/>
            <a:ext cx="4653502"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3F16585-9B02-C98E-FA9B-B7101AAFC4B3}"/>
              </a:ext>
            </a:extLst>
          </p:cNvPr>
          <p:cNvSpPr txBox="1"/>
          <p:nvPr/>
        </p:nvSpPr>
        <p:spPr>
          <a:xfrm>
            <a:off x="8563087" y="3001384"/>
            <a:ext cx="2549562" cy="1200329"/>
          </a:xfrm>
          <a:prstGeom prst="rect">
            <a:avLst/>
          </a:prstGeom>
          <a:noFill/>
        </p:spPr>
        <p:txBody>
          <a:bodyPr wrap="square" rtlCol="0">
            <a:spAutoFit/>
          </a:bodyPr>
          <a:lstStyle/>
          <a:p>
            <a:r>
              <a:rPr lang="fr-FR" sz="2400" b="1">
                <a:solidFill>
                  <a:srgbClr val="FFFF00"/>
                </a:solidFill>
              </a:rPr>
              <a:t>La maison natale d'Étienne de La Boétie.</a:t>
            </a:r>
            <a:endParaRPr lang="fr-FR" sz="2400" b="1" dirty="0">
              <a:solidFill>
                <a:srgbClr val="FFFF00"/>
              </a:solidFill>
            </a:endParaRPr>
          </a:p>
        </p:txBody>
      </p:sp>
    </p:spTree>
    <p:extLst>
      <p:ext uri="{BB962C8B-B14F-4D97-AF65-F5344CB8AC3E}">
        <p14:creationId xmlns:p14="http://schemas.microsoft.com/office/powerpoint/2010/main" val="883253903"/>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ville&#10;&#10;Description générée automatiquement">
            <a:extLst>
              <a:ext uri="{FF2B5EF4-FFF2-40B4-BE49-F238E27FC236}">
                <a16:creationId xmlns:a16="http://schemas.microsoft.com/office/drawing/2014/main" id="{E431828C-33FD-A096-31EE-18C2D953E90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69660" y="279000"/>
            <a:ext cx="7652680" cy="6300000"/>
          </a:xfrm>
          <a:prstGeom prst="rect">
            <a:avLst/>
          </a:prstGeom>
          <a:effectLst>
            <a:softEdge rad="317500"/>
          </a:effectLst>
        </p:spPr>
      </p:pic>
      <p:sp>
        <p:nvSpPr>
          <p:cNvPr id="4" name="ZoneTexte 3">
            <a:extLst>
              <a:ext uri="{FF2B5EF4-FFF2-40B4-BE49-F238E27FC236}">
                <a16:creationId xmlns:a16="http://schemas.microsoft.com/office/drawing/2014/main" id="{55D045D5-5B32-DBE2-7D7C-4F80B358EECE}"/>
              </a:ext>
            </a:extLst>
          </p:cNvPr>
          <p:cNvSpPr txBox="1"/>
          <p:nvPr/>
        </p:nvSpPr>
        <p:spPr>
          <a:xfrm>
            <a:off x="4690333" y="4180344"/>
            <a:ext cx="7229139"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Vieille ville de Sarlat</a:t>
            </a:r>
          </a:p>
        </p:txBody>
      </p:sp>
    </p:spTree>
    <p:extLst>
      <p:ext uri="{BB962C8B-B14F-4D97-AF65-F5344CB8AC3E}">
        <p14:creationId xmlns:p14="http://schemas.microsoft.com/office/powerpoint/2010/main" val="2266747973"/>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fenêtre, bâtiment&#10;&#10;Description générée automatiquement">
            <a:extLst>
              <a:ext uri="{FF2B5EF4-FFF2-40B4-BE49-F238E27FC236}">
                <a16:creationId xmlns:a16="http://schemas.microsoft.com/office/drawing/2014/main" id="{5548A7C9-3D4C-04A1-9C2B-74B478946F3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66980" y="279000"/>
            <a:ext cx="7458039" cy="6300000"/>
          </a:xfrm>
          <a:prstGeom prst="rect">
            <a:avLst/>
          </a:prstGeom>
          <a:effectLst>
            <a:softEdge rad="317500"/>
          </a:effectLst>
        </p:spPr>
      </p:pic>
      <p:sp>
        <p:nvSpPr>
          <p:cNvPr id="4" name="ZoneTexte 3">
            <a:extLst>
              <a:ext uri="{FF2B5EF4-FFF2-40B4-BE49-F238E27FC236}">
                <a16:creationId xmlns:a16="http://schemas.microsoft.com/office/drawing/2014/main" id="{9CD40803-4FE6-73CF-5C5F-5A636FD40534}"/>
              </a:ext>
            </a:extLst>
          </p:cNvPr>
          <p:cNvSpPr txBox="1"/>
          <p:nvPr/>
        </p:nvSpPr>
        <p:spPr>
          <a:xfrm>
            <a:off x="5529431" y="4180344"/>
            <a:ext cx="7562626"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mairie.</a:t>
            </a:r>
          </a:p>
        </p:txBody>
      </p:sp>
    </p:spTree>
    <p:extLst>
      <p:ext uri="{BB962C8B-B14F-4D97-AF65-F5344CB8AC3E}">
        <p14:creationId xmlns:p14="http://schemas.microsoft.com/office/powerpoint/2010/main" val="988431894"/>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fenêtre, plante&#10;&#10;Description générée automatiquement">
            <a:extLst>
              <a:ext uri="{FF2B5EF4-FFF2-40B4-BE49-F238E27FC236}">
                <a16:creationId xmlns:a16="http://schemas.microsoft.com/office/drawing/2014/main" id="{B253CF63-57A1-B73B-628A-B55C7DC523A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81433" y="279000"/>
            <a:ext cx="7829133" cy="6300000"/>
          </a:xfrm>
          <a:prstGeom prst="rect">
            <a:avLst/>
          </a:prstGeom>
          <a:effectLst>
            <a:softEdge rad="317500"/>
          </a:effectLst>
        </p:spPr>
      </p:pic>
      <p:sp>
        <p:nvSpPr>
          <p:cNvPr id="4" name="ZoneTexte 3">
            <a:extLst>
              <a:ext uri="{FF2B5EF4-FFF2-40B4-BE49-F238E27FC236}">
                <a16:creationId xmlns:a16="http://schemas.microsoft.com/office/drawing/2014/main" id="{488C8908-DC2C-11B3-B611-17C02C07B928}"/>
              </a:ext>
            </a:extLst>
          </p:cNvPr>
          <p:cNvSpPr txBox="1"/>
          <p:nvPr/>
        </p:nvSpPr>
        <p:spPr>
          <a:xfrm>
            <a:off x="4851698" y="4058438"/>
            <a:ext cx="8014447"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palais de justice.</a:t>
            </a:r>
          </a:p>
        </p:txBody>
      </p:sp>
    </p:spTree>
    <p:extLst>
      <p:ext uri="{BB962C8B-B14F-4D97-AF65-F5344CB8AC3E}">
        <p14:creationId xmlns:p14="http://schemas.microsoft.com/office/powerpoint/2010/main" val="2814366833"/>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ciel, arbre&#10;&#10;Description générée automatiquement">
            <a:extLst>
              <a:ext uri="{FF2B5EF4-FFF2-40B4-BE49-F238E27FC236}">
                <a16:creationId xmlns:a16="http://schemas.microsoft.com/office/drawing/2014/main" id="{DE6C8C80-A950-C4EB-1433-821E28D8586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86578" y="279000"/>
            <a:ext cx="8400000" cy="6300000"/>
          </a:xfrm>
          <a:prstGeom prst="rect">
            <a:avLst/>
          </a:prstGeom>
          <a:effectLst>
            <a:softEdge rad="317500"/>
          </a:effectLst>
        </p:spPr>
      </p:pic>
      <p:sp>
        <p:nvSpPr>
          <p:cNvPr id="6" name="ZoneTexte 5">
            <a:extLst>
              <a:ext uri="{FF2B5EF4-FFF2-40B4-BE49-F238E27FC236}">
                <a16:creationId xmlns:a16="http://schemas.microsoft.com/office/drawing/2014/main" id="{AC044F41-EC6C-4658-35D3-E887ED6B62E6}"/>
              </a:ext>
            </a:extLst>
          </p:cNvPr>
          <p:cNvSpPr txBox="1"/>
          <p:nvPr/>
        </p:nvSpPr>
        <p:spPr>
          <a:xfrm>
            <a:off x="4216997" y="4180344"/>
            <a:ext cx="7551869"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square du 8-Mai-1945.</a:t>
            </a:r>
          </a:p>
        </p:txBody>
      </p:sp>
    </p:spTree>
    <p:extLst>
      <p:ext uri="{BB962C8B-B14F-4D97-AF65-F5344CB8AC3E}">
        <p14:creationId xmlns:p14="http://schemas.microsoft.com/office/powerpoint/2010/main" val="858255418"/>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parapluie&#10;&#10;Description générée automatiquement">
            <a:extLst>
              <a:ext uri="{FF2B5EF4-FFF2-40B4-BE49-F238E27FC236}">
                <a16:creationId xmlns:a16="http://schemas.microsoft.com/office/drawing/2014/main" id="{3FFA719E-73E7-43AB-E445-D81BC0C7041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5978" y="279000"/>
            <a:ext cx="9480043" cy="6300000"/>
          </a:xfrm>
          <a:prstGeom prst="rect">
            <a:avLst/>
          </a:prstGeom>
          <a:effectLst>
            <a:softEdge rad="317500"/>
          </a:effectLst>
        </p:spPr>
      </p:pic>
      <p:sp>
        <p:nvSpPr>
          <p:cNvPr id="4" name="ZoneTexte 3">
            <a:extLst>
              <a:ext uri="{FF2B5EF4-FFF2-40B4-BE49-F238E27FC236}">
                <a16:creationId xmlns:a16="http://schemas.microsoft.com/office/drawing/2014/main" id="{4B604226-BEB5-330E-36E1-24B04C04A2C9}"/>
              </a:ext>
            </a:extLst>
          </p:cNvPr>
          <p:cNvSpPr txBox="1"/>
          <p:nvPr/>
        </p:nvSpPr>
        <p:spPr>
          <a:xfrm>
            <a:off x="4518211" y="4180344"/>
            <a:ext cx="8100509"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solidFill>
                  <a:srgbClr val="FFFF00"/>
                </a:solidFill>
              </a:rPr>
              <a:t>Le marché de Sarlat.</a:t>
            </a:r>
          </a:p>
        </p:txBody>
      </p:sp>
    </p:spTree>
    <p:extLst>
      <p:ext uri="{BB962C8B-B14F-4D97-AF65-F5344CB8AC3E}">
        <p14:creationId xmlns:p14="http://schemas.microsoft.com/office/powerpoint/2010/main" val="3837809113"/>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fenêtre, ciel, ville&#10;&#10;Description générée automatiquement">
            <a:extLst>
              <a:ext uri="{FF2B5EF4-FFF2-40B4-BE49-F238E27FC236}">
                <a16:creationId xmlns:a16="http://schemas.microsoft.com/office/drawing/2014/main" id="{2C434A77-A3F0-1E15-1185-D82F84F0511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6" y="193650"/>
            <a:ext cx="9453707" cy="6300000"/>
          </a:xfrm>
          <a:prstGeom prst="rect">
            <a:avLst/>
          </a:prstGeom>
          <a:effectLst>
            <a:softEdge rad="317500"/>
          </a:effectLst>
        </p:spPr>
      </p:pic>
      <p:sp>
        <p:nvSpPr>
          <p:cNvPr id="4" name="ZoneTexte 3">
            <a:extLst>
              <a:ext uri="{FF2B5EF4-FFF2-40B4-BE49-F238E27FC236}">
                <a16:creationId xmlns:a16="http://schemas.microsoft.com/office/drawing/2014/main" id="{F63A9801-DDF4-C451-BC5A-70EC108BC8F6}"/>
              </a:ext>
            </a:extLst>
          </p:cNvPr>
          <p:cNvSpPr txBox="1"/>
          <p:nvPr/>
        </p:nvSpPr>
        <p:spPr>
          <a:xfrm>
            <a:off x="4117913" y="6202685"/>
            <a:ext cx="7455050" cy="461665"/>
          </a:xfrm>
          <a:prstGeom prst="rect">
            <a:avLst/>
          </a:prstGeom>
          <a:noFill/>
        </p:spPr>
        <p:txBody>
          <a:bodyPr wrap="square" rtlCol="0">
            <a:spAutoFit/>
          </a:bodyPr>
          <a:lstStyle/>
          <a:p>
            <a:r>
              <a:rPr lang="fr-FR" sz="2400" b="1">
                <a:solidFill>
                  <a:srgbClr val="FFFF00"/>
                </a:solidFill>
              </a:rPr>
              <a:t>Dans les rues de Sarlat.</a:t>
            </a:r>
            <a:endParaRPr lang="fr-FR" sz="2400" b="1" dirty="0">
              <a:solidFill>
                <a:srgbClr val="FFFF00"/>
              </a:solidFill>
            </a:endParaRPr>
          </a:p>
        </p:txBody>
      </p:sp>
    </p:spTree>
    <p:extLst>
      <p:ext uri="{BB962C8B-B14F-4D97-AF65-F5344CB8AC3E}">
        <p14:creationId xmlns:p14="http://schemas.microsoft.com/office/powerpoint/2010/main" val="693421488"/>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personnes&#10;&#10;Description générée automatiquement">
            <a:extLst>
              <a:ext uri="{FF2B5EF4-FFF2-40B4-BE49-F238E27FC236}">
                <a16:creationId xmlns:a16="http://schemas.microsoft.com/office/drawing/2014/main" id="{DB0F02B5-B1F3-2EC7-C1AB-835AD36D2A3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3605" y="279000"/>
            <a:ext cx="9464789" cy="6300000"/>
          </a:xfrm>
          <a:prstGeom prst="rect">
            <a:avLst/>
          </a:prstGeom>
          <a:effectLst>
            <a:softEdge rad="317500"/>
          </a:effectLst>
        </p:spPr>
      </p:pic>
      <p:sp>
        <p:nvSpPr>
          <p:cNvPr id="4" name="ZoneTexte 3">
            <a:extLst>
              <a:ext uri="{FF2B5EF4-FFF2-40B4-BE49-F238E27FC236}">
                <a16:creationId xmlns:a16="http://schemas.microsoft.com/office/drawing/2014/main" id="{30681B7E-7925-9B3F-7875-D8F1AD3E4B77}"/>
              </a:ext>
            </a:extLst>
          </p:cNvPr>
          <p:cNvSpPr txBox="1"/>
          <p:nvPr/>
        </p:nvSpPr>
        <p:spPr>
          <a:xfrm>
            <a:off x="4582757" y="4069196"/>
            <a:ext cx="7175351"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vieille ville de Sarlat.</a:t>
            </a:r>
          </a:p>
        </p:txBody>
      </p:sp>
    </p:spTree>
    <p:extLst>
      <p:ext uri="{BB962C8B-B14F-4D97-AF65-F5344CB8AC3E}">
        <p14:creationId xmlns:p14="http://schemas.microsoft.com/office/powerpoint/2010/main" val="2591935818"/>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fenêtre, ciel, bâtiment&#10;&#10;Description générée automatiquement">
            <a:extLst>
              <a:ext uri="{FF2B5EF4-FFF2-40B4-BE49-F238E27FC236}">
                <a16:creationId xmlns:a16="http://schemas.microsoft.com/office/drawing/2014/main" id="{0ED0E19D-7B25-B0B3-6C6B-C9605E5FCCD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64528" y="189000"/>
            <a:ext cx="5262943"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2A1A808-5C8C-2355-6ED5-D8FAF59A0EF6}"/>
              </a:ext>
            </a:extLst>
          </p:cNvPr>
          <p:cNvSpPr txBox="1"/>
          <p:nvPr/>
        </p:nvSpPr>
        <p:spPr>
          <a:xfrm>
            <a:off x="473902" y="1503381"/>
            <a:ext cx="2990626"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place de France.</a:t>
            </a:r>
          </a:p>
        </p:txBody>
      </p:sp>
    </p:spTree>
    <p:extLst>
      <p:ext uri="{BB962C8B-B14F-4D97-AF65-F5344CB8AC3E}">
        <p14:creationId xmlns:p14="http://schemas.microsoft.com/office/powerpoint/2010/main" val="48301889"/>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fenêtre, ciel&#10;&#10;Description générée automatiquement">
            <a:extLst>
              <a:ext uri="{FF2B5EF4-FFF2-40B4-BE49-F238E27FC236}">
                <a16:creationId xmlns:a16="http://schemas.microsoft.com/office/drawing/2014/main" id="{C32F458D-E055-0446-21AA-A9A7F18B57B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78841" y="189000"/>
            <a:ext cx="4858484"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6A3B1B6-BCE6-1D46-D303-541897A86DAD}"/>
              </a:ext>
            </a:extLst>
          </p:cNvPr>
          <p:cNvSpPr txBox="1"/>
          <p:nvPr/>
        </p:nvSpPr>
        <p:spPr>
          <a:xfrm>
            <a:off x="8552329" y="1204856"/>
            <a:ext cx="3345629"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manoir de </a:t>
            </a:r>
            <a:r>
              <a:rPr lang="fr-FR" sz="2400" b="1" dirty="0" err="1">
                <a:solidFill>
                  <a:srgbClr val="FFFF00"/>
                </a:solidFill>
              </a:rPr>
              <a:t>Gisson</a:t>
            </a:r>
            <a:endParaRPr lang="fr-FR" sz="2400" b="1" dirty="0">
              <a:solidFill>
                <a:srgbClr val="FFFF00"/>
              </a:solidFill>
            </a:endParaRPr>
          </a:p>
        </p:txBody>
      </p:sp>
    </p:spTree>
    <p:extLst>
      <p:ext uri="{BB962C8B-B14F-4D97-AF65-F5344CB8AC3E}">
        <p14:creationId xmlns:p14="http://schemas.microsoft.com/office/powerpoint/2010/main" val="459636410"/>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fenêtre, ciel&#10;&#10;Description générée automatiquement">
            <a:extLst>
              <a:ext uri="{FF2B5EF4-FFF2-40B4-BE49-F238E27FC236}">
                <a16:creationId xmlns:a16="http://schemas.microsoft.com/office/drawing/2014/main" id="{21D222CC-8AD9-7F59-39F1-90E1F64DEEC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75821"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A6023212-0827-01D7-47AB-E6A7797A2CFB}"/>
              </a:ext>
            </a:extLst>
          </p:cNvPr>
          <p:cNvSpPr txBox="1"/>
          <p:nvPr/>
        </p:nvSpPr>
        <p:spPr>
          <a:xfrm>
            <a:off x="4263613" y="4180344"/>
            <a:ext cx="6938683"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place du Marché-aux-Oies.</a:t>
            </a:r>
          </a:p>
        </p:txBody>
      </p:sp>
    </p:spTree>
    <p:extLst>
      <p:ext uri="{BB962C8B-B14F-4D97-AF65-F5344CB8AC3E}">
        <p14:creationId xmlns:p14="http://schemas.microsoft.com/office/powerpoint/2010/main" val="2774830960"/>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grotte, tunnel&#10;&#10;Description générée automatiquement">
            <a:extLst>
              <a:ext uri="{FF2B5EF4-FFF2-40B4-BE49-F238E27FC236}">
                <a16:creationId xmlns:a16="http://schemas.microsoft.com/office/drawing/2014/main" id="{84F4BAAD-EE58-5CC6-053F-E1BD5692AB9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88" y="279000"/>
            <a:ext cx="9453623" cy="6300000"/>
          </a:xfrm>
          <a:prstGeom prst="rect">
            <a:avLst/>
          </a:prstGeom>
          <a:effectLst>
            <a:softEdge rad="317500"/>
          </a:effectLst>
        </p:spPr>
      </p:pic>
      <p:sp>
        <p:nvSpPr>
          <p:cNvPr id="4" name="ZoneTexte 3">
            <a:extLst>
              <a:ext uri="{FF2B5EF4-FFF2-40B4-BE49-F238E27FC236}">
                <a16:creationId xmlns:a16="http://schemas.microsoft.com/office/drawing/2014/main" id="{516E25E6-199A-750B-C99E-306F48250AEA}"/>
              </a:ext>
            </a:extLst>
          </p:cNvPr>
          <p:cNvSpPr txBox="1"/>
          <p:nvPr/>
        </p:nvSpPr>
        <p:spPr>
          <a:xfrm>
            <a:off x="3883510" y="4180344"/>
            <a:ext cx="6734287"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fontaine Sainte-Marie, la nuit.</a:t>
            </a:r>
          </a:p>
        </p:txBody>
      </p:sp>
    </p:spTree>
    <p:extLst>
      <p:ext uri="{BB962C8B-B14F-4D97-AF65-F5344CB8AC3E}">
        <p14:creationId xmlns:p14="http://schemas.microsoft.com/office/powerpoint/2010/main" val="3838304192"/>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419318CA-DCC4-2E15-FFCB-3BED9241637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3B5FD1B7-CC64-722E-62CD-E1C238A45BCE}"/>
              </a:ext>
            </a:extLst>
          </p:cNvPr>
          <p:cNvSpPr txBox="1"/>
          <p:nvPr/>
        </p:nvSpPr>
        <p:spPr>
          <a:xfrm>
            <a:off x="3474720" y="5883581"/>
            <a:ext cx="7153835"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Le kiosque du jardin public du Plantier.</a:t>
            </a:r>
          </a:p>
        </p:txBody>
      </p:sp>
    </p:spTree>
    <p:extLst>
      <p:ext uri="{BB962C8B-B14F-4D97-AF65-F5344CB8AC3E}">
        <p14:creationId xmlns:p14="http://schemas.microsoft.com/office/powerpoint/2010/main" val="359704099"/>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plante&#10;&#10;Description générée automatiquement">
            <a:extLst>
              <a:ext uri="{FF2B5EF4-FFF2-40B4-BE49-F238E27FC236}">
                <a16:creationId xmlns:a16="http://schemas.microsoft.com/office/drawing/2014/main" id="{3AB96D53-2592-B4C8-EEE3-A8DA8769E99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4682" y="279000"/>
            <a:ext cx="9442636" cy="6300000"/>
          </a:xfrm>
          <a:prstGeom prst="rect">
            <a:avLst/>
          </a:prstGeom>
          <a:effectLst>
            <a:softEdge rad="317500"/>
          </a:effectLst>
        </p:spPr>
      </p:pic>
      <p:sp>
        <p:nvSpPr>
          <p:cNvPr id="4" name="ZoneTexte 3">
            <a:extLst>
              <a:ext uri="{FF2B5EF4-FFF2-40B4-BE49-F238E27FC236}">
                <a16:creationId xmlns:a16="http://schemas.microsoft.com/office/drawing/2014/main" id="{21493997-D128-3EE4-E597-D9B28CE0363C}"/>
              </a:ext>
            </a:extLst>
          </p:cNvPr>
          <p:cNvSpPr txBox="1"/>
          <p:nvPr/>
        </p:nvSpPr>
        <p:spPr>
          <a:xfrm>
            <a:off x="3915782" y="4180344"/>
            <a:ext cx="8584603"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cathédrale Saint-</a:t>
            </a:r>
            <a:r>
              <a:rPr lang="fr-FR" sz="2400" b="1" dirty="0" err="1">
                <a:solidFill>
                  <a:srgbClr val="FFFF00"/>
                </a:solidFill>
              </a:rPr>
              <a:t>Sacerdos</a:t>
            </a:r>
            <a:r>
              <a:rPr lang="fr-FR" sz="2400" b="1" dirty="0">
                <a:solidFill>
                  <a:srgbClr val="FFFF00"/>
                </a:solidFill>
              </a:rPr>
              <a:t>.</a:t>
            </a:r>
          </a:p>
        </p:txBody>
      </p:sp>
    </p:spTree>
    <p:extLst>
      <p:ext uri="{BB962C8B-B14F-4D97-AF65-F5344CB8AC3E}">
        <p14:creationId xmlns:p14="http://schemas.microsoft.com/office/powerpoint/2010/main" val="615626061"/>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fenêtre, tourelle&#10;&#10;Description générée automatiquement">
            <a:extLst>
              <a:ext uri="{FF2B5EF4-FFF2-40B4-BE49-F238E27FC236}">
                <a16:creationId xmlns:a16="http://schemas.microsoft.com/office/drawing/2014/main" id="{2034306F-E08C-08A1-C6F4-98B5D9965C6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20563" y="189000"/>
            <a:ext cx="5503183"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199E4F7-9FFA-87FD-F4BA-C97C8FBC13FA}"/>
              </a:ext>
            </a:extLst>
          </p:cNvPr>
          <p:cNvSpPr txBox="1"/>
          <p:nvPr/>
        </p:nvSpPr>
        <p:spPr>
          <a:xfrm>
            <a:off x="386907" y="1202167"/>
            <a:ext cx="3033656"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cathédrale Saint-</a:t>
            </a:r>
            <a:r>
              <a:rPr lang="fr-FR" sz="2400" b="1" dirty="0" err="1">
                <a:solidFill>
                  <a:srgbClr val="FFFF00"/>
                </a:solidFill>
              </a:rPr>
              <a:t>Sacerdos</a:t>
            </a:r>
            <a:r>
              <a:rPr lang="fr-FR" sz="2400" b="1" dirty="0">
                <a:solidFill>
                  <a:srgbClr val="FFFF00"/>
                </a:solidFill>
              </a:rPr>
              <a:t>.</a:t>
            </a:r>
          </a:p>
        </p:txBody>
      </p:sp>
    </p:spTree>
    <p:extLst>
      <p:ext uri="{BB962C8B-B14F-4D97-AF65-F5344CB8AC3E}">
        <p14:creationId xmlns:p14="http://schemas.microsoft.com/office/powerpoint/2010/main" val="471522098"/>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hapelle, cathédrale, vitrail&#10;&#10;Description générée automatiquement">
            <a:extLst>
              <a:ext uri="{FF2B5EF4-FFF2-40B4-BE49-F238E27FC236}">
                <a16:creationId xmlns:a16="http://schemas.microsoft.com/office/drawing/2014/main" id="{64BD6B8D-1959-635F-7004-4012F657027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6000" y="189000"/>
            <a:ext cx="4320000"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1D853F0-51BE-EC0D-BEBF-26A5B112A629}"/>
              </a:ext>
            </a:extLst>
          </p:cNvPr>
          <p:cNvSpPr txBox="1"/>
          <p:nvPr/>
        </p:nvSpPr>
        <p:spPr>
          <a:xfrm>
            <a:off x="8590476" y="3065929"/>
            <a:ext cx="3539266" cy="1200329"/>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L'intérieur de la cathédrale.</a:t>
            </a:r>
          </a:p>
        </p:txBody>
      </p:sp>
    </p:spTree>
    <p:extLst>
      <p:ext uri="{BB962C8B-B14F-4D97-AF65-F5344CB8AC3E}">
        <p14:creationId xmlns:p14="http://schemas.microsoft.com/office/powerpoint/2010/main" val="2319728015"/>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habits&#10;&#10;Description générée automatiquement">
            <a:extLst>
              <a:ext uri="{FF2B5EF4-FFF2-40B4-BE49-F238E27FC236}">
                <a16:creationId xmlns:a16="http://schemas.microsoft.com/office/drawing/2014/main" id="{031F8358-7216-8FAC-E24A-FEAEF42DBCF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27560" y="189000"/>
            <a:ext cx="4207792"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11EC37D-71A8-D25E-497F-2EE6DD800C18}"/>
              </a:ext>
            </a:extLst>
          </p:cNvPr>
          <p:cNvSpPr txBox="1"/>
          <p:nvPr/>
        </p:nvSpPr>
        <p:spPr>
          <a:xfrm>
            <a:off x="150607" y="3732903"/>
            <a:ext cx="3657600" cy="830997"/>
          </a:xfrm>
          <a:prstGeom prst="rect">
            <a:avLst/>
          </a:prstGeom>
          <a:noFill/>
        </p:spPr>
        <p:txBody>
          <a:bodyPr wrap="square" rtlCol="0">
            <a:spAutoFit/>
          </a:bodyPr>
          <a:lstStyle/>
          <a:p>
            <a:r>
              <a:rPr lang="fr-FR" sz="2400" b="1">
                <a:solidFill>
                  <a:srgbClr val="FFFF00"/>
                </a:solidFill>
              </a:rPr>
              <a:t>Le clocher de l'ancienne église Sainte-Marie.</a:t>
            </a:r>
            <a:endParaRPr lang="fr-FR" sz="2400" b="1" dirty="0">
              <a:solidFill>
                <a:srgbClr val="FFFF00"/>
              </a:solidFill>
            </a:endParaRPr>
          </a:p>
        </p:txBody>
      </p:sp>
    </p:spTree>
    <p:extLst>
      <p:ext uri="{BB962C8B-B14F-4D97-AF65-F5344CB8AC3E}">
        <p14:creationId xmlns:p14="http://schemas.microsoft.com/office/powerpoint/2010/main" val="2724156638"/>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Ruines&#10;&#10;Description générée automatiquement">
            <a:extLst>
              <a:ext uri="{FF2B5EF4-FFF2-40B4-BE49-F238E27FC236}">
                <a16:creationId xmlns:a16="http://schemas.microsoft.com/office/drawing/2014/main" id="{D5A85033-ED21-E4CD-D38F-5CB2E28147D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6000" y="189000"/>
            <a:ext cx="4320000"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1FEDD3D-88CA-B745-C7B2-4B24A3D320C9}"/>
              </a:ext>
            </a:extLst>
          </p:cNvPr>
          <p:cNvSpPr txBox="1"/>
          <p:nvPr/>
        </p:nvSpPr>
        <p:spPr>
          <a:xfrm>
            <a:off x="8390965" y="3044414"/>
            <a:ext cx="3550023" cy="1938992"/>
          </a:xfrm>
          <a:prstGeom prst="rect">
            <a:avLst/>
          </a:prstGeom>
          <a:noFill/>
        </p:spPr>
        <p:txBody>
          <a:bodyPr wrap="square" rtlCol="0">
            <a:spAutoFit/>
          </a:bodyPr>
          <a:lstStyle/>
          <a:p>
            <a:r>
              <a:rPr lang="fr-FR" sz="2400" b="1">
                <a:solidFill>
                  <a:srgbClr val="FFFF00"/>
                </a:solidFill>
              </a:rPr>
              <a:t>Les portes monumentales de l'ancienne église Sainte-Marie vues par Jean Nouvel.</a:t>
            </a:r>
            <a:endParaRPr lang="fr-FR" sz="2400" b="1" dirty="0">
              <a:solidFill>
                <a:srgbClr val="FFFF00"/>
              </a:solidFill>
            </a:endParaRPr>
          </a:p>
        </p:txBody>
      </p:sp>
    </p:spTree>
    <p:extLst>
      <p:ext uri="{BB962C8B-B14F-4D97-AF65-F5344CB8AC3E}">
        <p14:creationId xmlns:p14="http://schemas.microsoft.com/office/powerpoint/2010/main" val="3455736013"/>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Porte de maison, arche&#10;&#10;Description générée automatiquement">
            <a:extLst>
              <a:ext uri="{FF2B5EF4-FFF2-40B4-BE49-F238E27FC236}">
                <a16:creationId xmlns:a16="http://schemas.microsoft.com/office/drawing/2014/main" id="{3589AA6F-0D76-E8D7-0101-740C90ABDF1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35276" y="189000"/>
            <a:ext cx="4858481"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0C7C95C-B879-123E-4F30-228DACDF61FC}"/>
              </a:ext>
            </a:extLst>
          </p:cNvPr>
          <p:cNvSpPr txBox="1"/>
          <p:nvPr/>
        </p:nvSpPr>
        <p:spPr>
          <a:xfrm>
            <a:off x="311972" y="1376978"/>
            <a:ext cx="2969110"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portail de l'église des Récollets.</a:t>
            </a:r>
          </a:p>
        </p:txBody>
      </p:sp>
    </p:spTree>
    <p:extLst>
      <p:ext uri="{BB962C8B-B14F-4D97-AF65-F5344CB8AC3E}">
        <p14:creationId xmlns:p14="http://schemas.microsoft.com/office/powerpoint/2010/main" val="663973897"/>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FCB19166-80D2-D6D9-9619-5A256153E3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78841" y="189000"/>
            <a:ext cx="4858483"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7010768-1610-581E-A7FA-81A646CB666E}"/>
              </a:ext>
            </a:extLst>
          </p:cNvPr>
          <p:cNvSpPr txBox="1"/>
          <p:nvPr/>
        </p:nvSpPr>
        <p:spPr>
          <a:xfrm>
            <a:off x="8710366" y="1280160"/>
            <a:ext cx="3184263"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lanterne des morts.</a:t>
            </a:r>
          </a:p>
        </p:txBody>
      </p:sp>
    </p:spTree>
    <p:extLst>
      <p:ext uri="{BB962C8B-B14F-4D97-AF65-F5344CB8AC3E}">
        <p14:creationId xmlns:p14="http://schemas.microsoft.com/office/powerpoint/2010/main" val="2056455104"/>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cimetière, nuage&#10;&#10;Description générée automatiquement">
            <a:extLst>
              <a:ext uri="{FF2B5EF4-FFF2-40B4-BE49-F238E27FC236}">
                <a16:creationId xmlns:a16="http://schemas.microsoft.com/office/drawing/2014/main" id="{8EC7DAC5-2ECB-8B3C-B36B-25F7BF7AC14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43176" y="189000"/>
            <a:ext cx="4305647"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5BE5ECD-22B2-2676-FBCA-1F961A9CFFF9}"/>
              </a:ext>
            </a:extLst>
          </p:cNvPr>
          <p:cNvSpPr txBox="1"/>
          <p:nvPr/>
        </p:nvSpPr>
        <p:spPr>
          <a:xfrm>
            <a:off x="277259" y="1374290"/>
            <a:ext cx="3539266"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cimetière de Sarlat.</a:t>
            </a:r>
          </a:p>
        </p:txBody>
      </p:sp>
    </p:spTree>
    <p:extLst>
      <p:ext uri="{BB962C8B-B14F-4D97-AF65-F5344CB8AC3E}">
        <p14:creationId xmlns:p14="http://schemas.microsoft.com/office/powerpoint/2010/main" val="772997752"/>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église&#10;&#10;Description générée automatiquement">
            <a:extLst>
              <a:ext uri="{FF2B5EF4-FFF2-40B4-BE49-F238E27FC236}">
                <a16:creationId xmlns:a16="http://schemas.microsoft.com/office/drawing/2014/main" id="{8897B2B9-25D3-BEAF-7938-7307FC4E22A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08094"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FB80E96F-2A44-C314-A4B7-7623277EB6C4}"/>
              </a:ext>
            </a:extLst>
          </p:cNvPr>
          <p:cNvSpPr txBox="1"/>
          <p:nvPr/>
        </p:nvSpPr>
        <p:spPr>
          <a:xfrm>
            <a:off x="3275773" y="4180344"/>
            <a:ext cx="7422777"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blason de Sarlat dans la rue Salamandre.</a:t>
            </a:r>
          </a:p>
        </p:txBody>
      </p:sp>
    </p:spTree>
    <p:extLst>
      <p:ext uri="{BB962C8B-B14F-4D97-AF65-F5344CB8AC3E}">
        <p14:creationId xmlns:p14="http://schemas.microsoft.com/office/powerpoint/2010/main" val="2539826301"/>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tourelle&#10;&#10;Description générée automatiquement">
            <a:extLst>
              <a:ext uri="{FF2B5EF4-FFF2-40B4-BE49-F238E27FC236}">
                <a16:creationId xmlns:a16="http://schemas.microsoft.com/office/drawing/2014/main" id="{617C22AC-3A72-B49E-125B-BBF9DA71C98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7739" y="977269"/>
            <a:ext cx="6372000" cy="4903462"/>
          </a:xfrm>
          <a:prstGeom prst="rect">
            <a:avLst/>
          </a:prstGeom>
          <a:effectLst>
            <a:softEdge rad="317500"/>
          </a:effectLst>
        </p:spPr>
      </p:pic>
      <p:sp>
        <p:nvSpPr>
          <p:cNvPr id="4" name="ZoneTexte 3">
            <a:extLst>
              <a:ext uri="{FF2B5EF4-FFF2-40B4-BE49-F238E27FC236}">
                <a16:creationId xmlns:a16="http://schemas.microsoft.com/office/drawing/2014/main" id="{6A3E250F-12C9-D010-89C5-6DEE21BC68D9}"/>
              </a:ext>
            </a:extLst>
          </p:cNvPr>
          <p:cNvSpPr txBox="1"/>
          <p:nvPr/>
        </p:nvSpPr>
        <p:spPr>
          <a:xfrm>
            <a:off x="0" y="4295065"/>
            <a:ext cx="7358230" cy="1938992"/>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Château de </a:t>
            </a:r>
            <a:r>
              <a:rPr lang="fr-FR" sz="2400" b="1" dirty="0" err="1">
                <a:solidFill>
                  <a:srgbClr val="FFFF00"/>
                </a:solidFill>
              </a:rPr>
              <a:t>Puymartin</a:t>
            </a:r>
            <a:r>
              <a:rPr lang="fr-FR" sz="2400" b="1" dirty="0">
                <a:solidFill>
                  <a:srgbClr val="FFFF00"/>
                </a:solidFill>
              </a:rPr>
              <a:t> à Marquay, Dordogne, France</a:t>
            </a:r>
          </a:p>
        </p:txBody>
      </p:sp>
      <p:sp>
        <p:nvSpPr>
          <p:cNvPr id="5" name="ZoneTexte 4">
            <a:extLst>
              <a:ext uri="{FF2B5EF4-FFF2-40B4-BE49-F238E27FC236}">
                <a16:creationId xmlns:a16="http://schemas.microsoft.com/office/drawing/2014/main" id="{6D2CD2DE-55F8-5FBC-DE73-847297D9559F}"/>
              </a:ext>
            </a:extLst>
          </p:cNvPr>
          <p:cNvSpPr txBox="1"/>
          <p:nvPr/>
        </p:nvSpPr>
        <p:spPr>
          <a:xfrm>
            <a:off x="763793" y="146889"/>
            <a:ext cx="6508376" cy="954107"/>
          </a:xfrm>
          <a:prstGeom prst="rect">
            <a:avLst/>
          </a:prstGeom>
          <a:noFill/>
        </p:spPr>
        <p:txBody>
          <a:bodyPr wrap="square" rtlCol="0">
            <a:spAutoFit/>
          </a:bodyPr>
          <a:lstStyle/>
          <a:p>
            <a:r>
              <a:rPr lang="fr-FR" sz="2800" b="1" dirty="0">
                <a:solidFill>
                  <a:srgbClr val="FFFF00"/>
                </a:solidFill>
              </a:rPr>
              <a:t>Lorient Vous A Présenté La Ville de Sarlat  - La – </a:t>
            </a:r>
            <a:r>
              <a:rPr lang="fr-FR" sz="2800" b="1" dirty="0" err="1">
                <a:solidFill>
                  <a:srgbClr val="FFFF00"/>
                </a:solidFill>
              </a:rPr>
              <a:t>Canédat</a:t>
            </a:r>
            <a:r>
              <a:rPr lang="fr-FR" sz="2800" b="1" dirty="0">
                <a:solidFill>
                  <a:srgbClr val="FFFF00"/>
                </a:solidFill>
              </a:rPr>
              <a:t> -</a:t>
            </a:r>
          </a:p>
        </p:txBody>
      </p:sp>
      <p:sp>
        <p:nvSpPr>
          <p:cNvPr id="6" name="ZoneTexte 5">
            <a:extLst>
              <a:ext uri="{FF2B5EF4-FFF2-40B4-BE49-F238E27FC236}">
                <a16:creationId xmlns:a16="http://schemas.microsoft.com/office/drawing/2014/main" id="{ED936586-1070-8E90-2228-B186BB6E6E0D}"/>
              </a:ext>
            </a:extLst>
          </p:cNvPr>
          <p:cNvSpPr txBox="1"/>
          <p:nvPr/>
        </p:nvSpPr>
        <p:spPr>
          <a:xfrm>
            <a:off x="6268122" y="1913200"/>
            <a:ext cx="6008261" cy="523220"/>
          </a:xfrm>
          <a:prstGeom prst="rect">
            <a:avLst/>
          </a:prstGeom>
          <a:noFill/>
        </p:spPr>
        <p:txBody>
          <a:bodyPr wrap="square" rtlCol="0">
            <a:spAutoFit/>
          </a:bodyPr>
          <a:lstStyle/>
          <a:p>
            <a:r>
              <a:rPr lang="fr-FR" sz="2800" b="1" dirty="0">
                <a:solidFill>
                  <a:srgbClr val="FFFF00"/>
                </a:solidFill>
              </a:rPr>
              <a:t>Sur Une Suggestion De </a:t>
            </a:r>
            <a:r>
              <a:rPr lang="fr-FR" sz="2800" b="1" dirty="0" err="1">
                <a:solidFill>
                  <a:srgbClr val="FFFF00"/>
                </a:solidFill>
              </a:rPr>
              <a:t>JackDidier</a:t>
            </a:r>
            <a:endParaRPr lang="fr-FR" sz="2800" b="1" dirty="0">
              <a:solidFill>
                <a:srgbClr val="FFFF00"/>
              </a:solidFill>
            </a:endParaRPr>
          </a:p>
        </p:txBody>
      </p:sp>
      <p:sp>
        <p:nvSpPr>
          <p:cNvPr id="7" name="ZoneTexte 6">
            <a:extLst>
              <a:ext uri="{FF2B5EF4-FFF2-40B4-BE49-F238E27FC236}">
                <a16:creationId xmlns:a16="http://schemas.microsoft.com/office/drawing/2014/main" id="{D0C0B39C-2B45-191C-FF92-1728CA53A7D2}"/>
              </a:ext>
            </a:extLst>
          </p:cNvPr>
          <p:cNvSpPr txBox="1"/>
          <p:nvPr/>
        </p:nvSpPr>
        <p:spPr>
          <a:xfrm>
            <a:off x="6829085" y="2562935"/>
            <a:ext cx="5447298" cy="523220"/>
          </a:xfrm>
          <a:prstGeom prst="rect">
            <a:avLst/>
          </a:prstGeom>
          <a:noFill/>
        </p:spPr>
        <p:txBody>
          <a:bodyPr wrap="square" rtlCol="0">
            <a:spAutoFit/>
          </a:bodyPr>
          <a:lstStyle/>
          <a:p>
            <a:r>
              <a:rPr lang="fr-FR" sz="2800" b="1" dirty="0">
                <a:solidFill>
                  <a:srgbClr val="FFFF00"/>
                </a:solidFill>
              </a:rPr>
              <a:t>Les Images Et Le Son Du Net</a:t>
            </a:r>
          </a:p>
        </p:txBody>
      </p:sp>
      <p:sp>
        <p:nvSpPr>
          <p:cNvPr id="8" name="ZoneTexte 7">
            <a:extLst>
              <a:ext uri="{FF2B5EF4-FFF2-40B4-BE49-F238E27FC236}">
                <a16:creationId xmlns:a16="http://schemas.microsoft.com/office/drawing/2014/main" id="{0EE9362A-F1A9-2262-CAB3-F2D275E27A11}"/>
              </a:ext>
            </a:extLst>
          </p:cNvPr>
          <p:cNvSpPr txBox="1"/>
          <p:nvPr/>
        </p:nvSpPr>
        <p:spPr>
          <a:xfrm>
            <a:off x="7338280" y="3270820"/>
            <a:ext cx="4853720" cy="523220"/>
          </a:xfrm>
          <a:prstGeom prst="rect">
            <a:avLst/>
          </a:prstGeom>
          <a:noFill/>
        </p:spPr>
        <p:txBody>
          <a:bodyPr wrap="square" rtlCol="0">
            <a:spAutoFit/>
          </a:bodyPr>
          <a:lstStyle/>
          <a:p>
            <a:r>
              <a:rPr lang="fr-FR" sz="2800" b="1" dirty="0">
                <a:solidFill>
                  <a:srgbClr val="FFFF00"/>
                </a:solidFill>
              </a:rPr>
              <a:t>Merci De Votre Visite</a:t>
            </a:r>
          </a:p>
        </p:txBody>
      </p:sp>
      <p:sp>
        <p:nvSpPr>
          <p:cNvPr id="9" name="ZoneTexte 8">
            <a:extLst>
              <a:ext uri="{FF2B5EF4-FFF2-40B4-BE49-F238E27FC236}">
                <a16:creationId xmlns:a16="http://schemas.microsoft.com/office/drawing/2014/main" id="{F835CE30-CDE5-8609-23E1-793D85807D1D}"/>
              </a:ext>
            </a:extLst>
          </p:cNvPr>
          <p:cNvSpPr txBox="1"/>
          <p:nvPr/>
        </p:nvSpPr>
        <p:spPr>
          <a:xfrm>
            <a:off x="8584602" y="3978705"/>
            <a:ext cx="4238513"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2761860969"/>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71</TotalTime>
  <Words>286</Words>
  <Application>Microsoft Office PowerPoint</Application>
  <PresentationFormat>Grand écran</PresentationFormat>
  <Paragraphs>139</Paragraphs>
  <Slides>26</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26</vt:i4>
      </vt:variant>
    </vt:vector>
  </HeadingPairs>
  <TitlesOfParts>
    <vt:vector size="30"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6</cp:revision>
  <dcterms:created xsi:type="dcterms:W3CDTF">2024-08-02T13:41:09Z</dcterms:created>
  <dcterms:modified xsi:type="dcterms:W3CDTF">2024-08-03T05:23:19Z</dcterms:modified>
</cp:coreProperties>
</file>