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58" r:id="rId21"/>
    <p:sldId id="276" r:id="rId22"/>
    <p:sldId id="257" r:id="rId23"/>
    <p:sldId id="277" r:id="rId24"/>
    <p:sldId id="278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8ECA5C-58F1-16BB-F39D-3E92C3842B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B032446-BC23-C859-2C66-97998A53F8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2C1BF9-069D-B737-5882-D97950A1B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223AA-8567-48E5-B59F-D2CFDEBB17E9}" type="datetimeFigureOut">
              <a:rPr lang="fr-FR" smtClean="0"/>
              <a:t>03/08/2024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6B6051-2A35-52CD-2360-FF1347181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7BC307-27C8-7BF4-6DBC-21D21B8A0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C254-A8D5-4A22-B526-3A83585CE6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45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A7A921-A6CB-5619-E68D-BF5275605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BF22AC0-52BA-D47C-5D3E-0FEE7FF692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6C5EB8-8E5E-6099-1ECD-CD3415430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223AA-8567-48E5-B59F-D2CFDEBB17E9}" type="datetimeFigureOut">
              <a:rPr lang="fr-FR" smtClean="0"/>
              <a:t>03/08/2024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62ECD4-8374-8511-53AC-DDE611609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DA34A4-95BE-D512-BF59-A840FCF55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C254-A8D5-4A22-B526-3A83585CE6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750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C25D13-D150-5922-9897-C149109FB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3032FD3-0B3D-DBA5-C47A-AF7AC10860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DBBCF7-A092-976C-0F1E-17A9C44D1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223AA-8567-48E5-B59F-D2CFDEBB17E9}" type="datetimeFigureOut">
              <a:rPr lang="fr-FR" smtClean="0"/>
              <a:t>03/08/2024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167C41-AFFC-BEE3-E681-5C774D09F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193F18B-C87E-39B1-8284-6930B3FED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C254-A8D5-4A22-B526-3A83585CE6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861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76B05F-F815-FE3F-012E-BD0E436E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78DBC6B-BE72-5713-B8B4-C663F4241B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0C4034A-2BAC-2A4E-F3D3-15EC08C3C3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DF8D08A-B104-ABFE-68AB-1764812F3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223AA-8567-48E5-B59F-D2CFDEBB17E9}" type="datetimeFigureOut">
              <a:rPr lang="fr-FR" smtClean="0"/>
              <a:t>03/08/2024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75D99C4-D2A5-0786-8C4A-8E216A42F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40FCCA4-F4DC-65A4-E0C8-D47B0B200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C254-A8D5-4A22-B526-3A83585CE6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3539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E9EEF3-3CAD-52A3-3C2D-7F49AE79C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DDC6EE5-6ECA-D8A4-21BC-D39E542A31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7ED5AE7-BBEE-9D68-9328-D7D9E977BD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B491B12-6A8E-2757-6690-4A98CEAF59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653159D-145B-972A-0F5A-1E7F378A41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3E21E81-9FEF-B63C-5E21-5DD79DA9B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223AA-8567-48E5-B59F-D2CFDEBB17E9}" type="datetimeFigureOut">
              <a:rPr lang="fr-FR" smtClean="0"/>
              <a:t>03/08/2024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B3ABD3B-46A4-B89D-20EE-CADF1A2C4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8E553C0-23B3-97DD-185C-465CBB82F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C254-A8D5-4A22-B526-3A83585CE6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215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6BED02-36A5-1B77-E757-DF2097230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1C9A024-28C9-81FA-6B22-33D0A151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223AA-8567-48E5-B59F-D2CFDEBB17E9}" type="datetimeFigureOut">
              <a:rPr lang="fr-FR" smtClean="0"/>
              <a:t>03/08/2024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5DFC4FC-2FBF-9823-20E5-932066EB4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B6BFD3E-CFBB-1A3D-57CF-F0F46C08F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C254-A8D5-4A22-B526-3A83585CE6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795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7846F39-5851-BB7E-28D9-D8B242E87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223AA-8567-48E5-B59F-D2CFDEBB17E9}" type="datetimeFigureOut">
              <a:rPr lang="fr-FR" smtClean="0"/>
              <a:t>03/08/2024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4A35B47-85AD-8CE6-D6EB-69A414039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645C640-C053-D0BA-C19B-6F65057B3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C254-A8D5-4A22-B526-3A83585CE6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0801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E6C1C5-2608-8AD8-1529-D3D4495BC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35A2C8A-E875-A9CF-EB63-5AC43F2D71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B0D358C-DEC7-BA26-53AD-EBC846060B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4BC4337-E70D-A356-F1E1-5A80490CC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223AA-8567-48E5-B59F-D2CFDEBB17E9}" type="datetimeFigureOut">
              <a:rPr lang="fr-FR" smtClean="0"/>
              <a:t>03/08/2024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81E46EC-6A57-128F-835F-9F662049C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06AD80B-A1D0-5D8C-F28A-816863E38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C254-A8D5-4A22-B526-3A83585CE6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1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A5B05D-50D6-2D03-77D1-B8EE07C11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BFAF146-3553-4162-382F-B57CDB2583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88A9A5C-A190-B5AC-479C-4FFA567DA9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1C27A2C-0F4F-BE13-DF02-2C1D0B2C9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223AA-8567-48E5-B59F-D2CFDEBB17E9}" type="datetimeFigureOut">
              <a:rPr lang="fr-FR" smtClean="0"/>
              <a:t>03/08/2024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C465419-8958-8E8D-0B70-40AFE94F4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D5061EC-1C6D-D57A-CE3C-6B7569690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C254-A8D5-4A22-B526-3A83585CE6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5909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2F5A9D-D8AC-94E2-064E-57C451C0D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2CFF7DB-5BB8-15A1-3349-5BF1628B61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08599F1-C260-EE41-22CF-6235ED75D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223AA-8567-48E5-B59F-D2CFDEBB17E9}" type="datetimeFigureOut">
              <a:rPr lang="fr-FR" smtClean="0"/>
              <a:t>03/08/2024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451F25-6C0C-B3BF-1311-E40E5BC8C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6BCB58-7192-EDE5-40BA-8662B3DA0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C254-A8D5-4A22-B526-3A83585CE6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473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923A536-B59F-59CB-DAFE-1526F8D42D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E3F26DA-5F17-43D3-91E7-3AA05A7905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FB23DA-9D50-72A4-BE66-02FD007CC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223AA-8567-48E5-B59F-D2CFDEBB17E9}" type="datetimeFigureOut">
              <a:rPr lang="fr-FR" smtClean="0"/>
              <a:t>03/08/2024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BBBCF5-8243-201C-CAD9-21D5F1AFF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5824ADA-11D1-F106-7E2E-CB63D698C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C254-A8D5-4A22-B526-3A83585CE6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45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090D5DF-64D0-CEF3-541A-03FA863D5F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A090938-1A3A-5ED8-3715-7941F4C15A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CD026C5-B2F0-45DC-BA9E-4AAAA9CCAE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A7223AA-8567-48E5-B59F-D2CFDEBB17E9}" type="datetimeFigureOut">
              <a:rPr lang="fr-FR" smtClean="0"/>
              <a:t>03/08/2024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208C2F-C1F0-9F3B-C304-B26BDB7E8D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B6D84F-2833-0E70-7A50-3503DF34FE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FB0C254-A8D5-4A22-B526-3A83585CE6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5757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bâtiment&#10;&#10;Description générée automatiquement">
            <a:extLst>
              <a:ext uri="{FF2B5EF4-FFF2-40B4-BE49-F238E27FC236}">
                <a16:creationId xmlns:a16="http://schemas.microsoft.com/office/drawing/2014/main" id="{275798C0-857A-6B44-1E4E-27CF6E89BC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961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3D6031-7A44-C877-6E1F-D9A0C1D9963D}"/>
              </a:ext>
            </a:extLst>
          </p:cNvPr>
          <p:cNvSpPr txBox="1"/>
          <p:nvPr/>
        </p:nvSpPr>
        <p:spPr>
          <a:xfrm>
            <a:off x="3824415" y="656216"/>
            <a:ext cx="660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 – Jean – De – </a:t>
            </a:r>
            <a:r>
              <a:rPr lang="fr-FR" sz="2400" b="1" dirty="0" err="1"/>
              <a:t>Côle</a:t>
            </a:r>
            <a:r>
              <a:rPr lang="fr-FR" sz="2400" b="1" dirty="0"/>
              <a:t> – Dordogne -</a:t>
            </a:r>
          </a:p>
        </p:txBody>
      </p:sp>
    </p:spTree>
    <p:extLst>
      <p:ext uri="{BB962C8B-B14F-4D97-AF65-F5344CB8AC3E}">
        <p14:creationId xmlns:p14="http://schemas.microsoft.com/office/powerpoint/2010/main" val="1659398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  <p:sndAc>
          <p:stSnd loop="1">
            <p:snd r:embed="rId2" name="Jolie Dordogne.wav"/>
          </p:stSnd>
        </p:sndAc>
      </p:transition>
    </mc:Choice>
    <mc:Fallback>
      <p:transition spd="slow" advClick="0" advTm="8000">
        <p:fade/>
        <p:sndAc>
          <p:stSnd loop="1">
            <p:snd r:embed="rId2" name="Jolie Dordog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F198D7-8319-7071-1436-5BAF76F1519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dirty="0">
                <a:solidFill>
                  <a:srgbClr val="FFFF00"/>
                </a:solidFill>
              </a:rPr>
              <a:t>Saint-Jean-de-</a:t>
            </a:r>
            <a:r>
              <a:rPr lang="fr-FR" sz="6600" dirty="0" err="1">
                <a:solidFill>
                  <a:srgbClr val="FFFF00"/>
                </a:solidFill>
              </a:rPr>
              <a:t>Côle</a:t>
            </a:r>
            <a:r>
              <a:rPr lang="fr-FR" sz="6600" dirty="0">
                <a:solidFill>
                  <a:srgbClr val="FFFF00"/>
                </a:solidFill>
              </a:rPr>
              <a:t> est une commune française située dans le département de la Dordogne, en région Nouvelle-Aquitaine. Elle fait partie de l'association « Les Plus Beaux Villages de France ».</a:t>
            </a:r>
          </a:p>
        </p:txBody>
      </p:sp>
    </p:spTree>
    <p:extLst>
      <p:ext uri="{BB962C8B-B14F-4D97-AF65-F5344CB8AC3E}">
        <p14:creationId xmlns:p14="http://schemas.microsoft.com/office/powerpoint/2010/main" val="4033053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bâtiment&#10;&#10;Description générée automatiquement">
            <a:extLst>
              <a:ext uri="{FF2B5EF4-FFF2-40B4-BE49-F238E27FC236}">
                <a16:creationId xmlns:a16="http://schemas.microsoft.com/office/drawing/2014/main" id="{ADFF34F9-F02E-3275-68FE-337CD33681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3699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D76A82-0F36-549E-C633-A57E2D5F1335}"/>
              </a:ext>
            </a:extLst>
          </p:cNvPr>
          <p:cNvSpPr txBox="1"/>
          <p:nvPr/>
        </p:nvSpPr>
        <p:spPr>
          <a:xfrm>
            <a:off x="4311953" y="6348167"/>
            <a:ext cx="7880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Vieux pont sur la Côle.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127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plante&#10;&#10;Description générée automatiquement">
            <a:extLst>
              <a:ext uri="{FF2B5EF4-FFF2-40B4-BE49-F238E27FC236}">
                <a16:creationId xmlns:a16="http://schemas.microsoft.com/office/drawing/2014/main" id="{6BB01807-7ACA-C0B4-73A7-D4E1610D50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2999" y="171423"/>
            <a:ext cx="824539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BD9D83-A660-46A8-010E-73FB7E40FA4F}"/>
              </a:ext>
            </a:extLst>
          </p:cNvPr>
          <p:cNvSpPr txBox="1"/>
          <p:nvPr/>
        </p:nvSpPr>
        <p:spPr>
          <a:xfrm>
            <a:off x="3098203" y="3907831"/>
            <a:ext cx="70785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Queue d'Âne, une cinquantaine de mètres avant sa confluence avec la </a:t>
            </a:r>
            <a:r>
              <a:rPr lang="fr-FR" sz="2400" b="1" dirty="0" err="1">
                <a:solidFill>
                  <a:srgbClr val="FFFF00"/>
                </a:solidFill>
              </a:rPr>
              <a:t>Côle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87523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plante&#10;&#10;Description générée automatiquement">
            <a:extLst>
              <a:ext uri="{FF2B5EF4-FFF2-40B4-BE49-F238E27FC236}">
                <a16:creationId xmlns:a16="http://schemas.microsoft.com/office/drawing/2014/main" id="{40D9EA30-F3B4-6481-E249-9D2E9CB7B2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8" y="189000"/>
            <a:ext cx="4858484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7E674C-82C6-5905-553B-C99E6C38DBB8}"/>
              </a:ext>
            </a:extLst>
          </p:cNvPr>
          <p:cNvSpPr txBox="1"/>
          <p:nvPr/>
        </p:nvSpPr>
        <p:spPr>
          <a:xfrm>
            <a:off x="8525242" y="839096"/>
            <a:ext cx="331335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floralies de Saint-Jean-de-</a:t>
            </a:r>
            <a:r>
              <a:rPr lang="fr-FR" sz="2400" b="1" dirty="0" err="1">
                <a:solidFill>
                  <a:srgbClr val="FFFF00"/>
                </a:solidFill>
              </a:rPr>
              <a:t>Côle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35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fleur, Plante annuelle&#10;&#10;Description générée automatiquement">
            <a:extLst>
              <a:ext uri="{FF2B5EF4-FFF2-40B4-BE49-F238E27FC236}">
                <a16:creationId xmlns:a16="http://schemas.microsoft.com/office/drawing/2014/main" id="{6FD03BB4-6C6B-D311-0158-3CEA277C0B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7332" y="279000"/>
            <a:ext cx="819512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733796-18AD-4B35-5F89-1345F1972C32}"/>
              </a:ext>
            </a:extLst>
          </p:cNvPr>
          <p:cNvSpPr txBox="1"/>
          <p:nvPr/>
        </p:nvSpPr>
        <p:spPr>
          <a:xfrm>
            <a:off x="3711388" y="4069195"/>
            <a:ext cx="74260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floralies de Saint-Jean-de-</a:t>
            </a:r>
            <a:r>
              <a:rPr lang="fr-FR" sz="2400" b="1" dirty="0" err="1">
                <a:solidFill>
                  <a:srgbClr val="FFFF00"/>
                </a:solidFill>
              </a:rPr>
              <a:t>Côle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79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eau, Plante couvre-sol&#10;&#10;Description générée automatiquement">
            <a:extLst>
              <a:ext uri="{FF2B5EF4-FFF2-40B4-BE49-F238E27FC236}">
                <a16:creationId xmlns:a16="http://schemas.microsoft.com/office/drawing/2014/main" id="{CD3D0D58-CA79-912B-5F51-4190D6143C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7496" y="279000"/>
            <a:ext cx="859700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76C561E-86A2-1487-25DF-0EC32163DDB6}"/>
              </a:ext>
            </a:extLst>
          </p:cNvPr>
          <p:cNvSpPr txBox="1"/>
          <p:nvPr/>
        </p:nvSpPr>
        <p:spPr>
          <a:xfrm>
            <a:off x="3926541" y="4069195"/>
            <a:ext cx="769171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floralies de Saint-Jean-de-</a:t>
            </a:r>
            <a:r>
              <a:rPr lang="fr-FR" sz="2400" b="1" dirty="0" err="1">
                <a:solidFill>
                  <a:srgbClr val="FFFF00"/>
                </a:solidFill>
              </a:rPr>
              <a:t>Côle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1350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 annuelle, herbe, plante&#10;&#10;Description générée automatiquement">
            <a:extLst>
              <a:ext uri="{FF2B5EF4-FFF2-40B4-BE49-F238E27FC236}">
                <a16:creationId xmlns:a16="http://schemas.microsoft.com/office/drawing/2014/main" id="{50B99BC9-3BDA-5851-D3E5-F531E1FFAC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6168" y="189000"/>
            <a:ext cx="5439663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E467E5-14D5-EF65-5409-C67AFBE20B5B}"/>
              </a:ext>
            </a:extLst>
          </p:cNvPr>
          <p:cNvSpPr txBox="1"/>
          <p:nvPr/>
        </p:nvSpPr>
        <p:spPr>
          <a:xfrm>
            <a:off x="451822" y="387276"/>
            <a:ext cx="319502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Floralies de Saint-Jean-de-</a:t>
            </a:r>
            <a:r>
              <a:rPr lang="fr-FR" sz="2400" b="1" dirty="0" err="1">
                <a:solidFill>
                  <a:srgbClr val="FFFF00"/>
                </a:solidFill>
              </a:rPr>
              <a:t>Côle</a:t>
            </a:r>
            <a:r>
              <a:rPr lang="fr-FR" sz="2400" b="1" dirty="0">
                <a:solidFill>
                  <a:srgbClr val="FFFF00"/>
                </a:solidFill>
              </a:rPr>
              <a:t>, Dordogne, France</a:t>
            </a:r>
          </a:p>
        </p:txBody>
      </p:sp>
    </p:spTree>
    <p:extLst>
      <p:ext uri="{BB962C8B-B14F-4D97-AF65-F5344CB8AC3E}">
        <p14:creationId xmlns:p14="http://schemas.microsoft.com/office/powerpoint/2010/main" val="1098721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 annuelle, fleur, plein air, plante&#10;&#10;Description générée automatiquement">
            <a:extLst>
              <a:ext uri="{FF2B5EF4-FFF2-40B4-BE49-F238E27FC236}">
                <a16:creationId xmlns:a16="http://schemas.microsoft.com/office/drawing/2014/main" id="{143133C2-509B-AAA0-32E2-DB2896C1DC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9301" y="279000"/>
            <a:ext cx="857872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0C69FF-05CC-30AF-76E6-9385EAC39086}"/>
              </a:ext>
            </a:extLst>
          </p:cNvPr>
          <p:cNvSpPr txBox="1"/>
          <p:nvPr/>
        </p:nvSpPr>
        <p:spPr>
          <a:xfrm>
            <a:off x="3894269" y="4101469"/>
            <a:ext cx="865990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floralies de Saint-Jean-de-</a:t>
            </a:r>
            <a:r>
              <a:rPr lang="fr-FR" sz="2400" b="1" dirty="0" err="1">
                <a:solidFill>
                  <a:srgbClr val="FFFF00"/>
                </a:solidFill>
              </a:rPr>
              <a:t>Côle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02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leur&#10;&#10;Description générée automatiquement">
            <a:extLst>
              <a:ext uri="{FF2B5EF4-FFF2-40B4-BE49-F238E27FC236}">
                <a16:creationId xmlns:a16="http://schemas.microsoft.com/office/drawing/2014/main" id="{3E414D4A-5411-9741-6EC8-A8F6924035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4693" y="189000"/>
            <a:ext cx="4742908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0D9A15-21CF-9DB1-AD4E-A05492A1F264}"/>
              </a:ext>
            </a:extLst>
          </p:cNvPr>
          <p:cNvSpPr txBox="1"/>
          <p:nvPr/>
        </p:nvSpPr>
        <p:spPr>
          <a:xfrm>
            <a:off x="8737907" y="3119718"/>
            <a:ext cx="33752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floralies de Saint-Jean-de-Côle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795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ein air, Plante annuelle, arbre&#10;&#10;Description générée automatiquement">
            <a:extLst>
              <a:ext uri="{FF2B5EF4-FFF2-40B4-BE49-F238E27FC236}">
                <a16:creationId xmlns:a16="http://schemas.microsoft.com/office/drawing/2014/main" id="{A8B094A6-3FF6-446B-9E8D-BC6067F1DD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CCF07A-B681-B141-B986-48588E235EED}"/>
              </a:ext>
            </a:extLst>
          </p:cNvPr>
          <p:cNvSpPr txBox="1"/>
          <p:nvPr/>
        </p:nvSpPr>
        <p:spPr>
          <a:xfrm>
            <a:off x="2775473" y="4101469"/>
            <a:ext cx="80584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Floralies de Saint-Jean-de-</a:t>
            </a:r>
            <a:r>
              <a:rPr lang="fr-FR" sz="2400" b="1" dirty="0" err="1">
                <a:solidFill>
                  <a:srgbClr val="FFFF00"/>
                </a:solidFill>
              </a:rPr>
              <a:t>Côle</a:t>
            </a:r>
            <a:r>
              <a:rPr lang="fr-FR" sz="2400" b="1" dirty="0">
                <a:solidFill>
                  <a:srgbClr val="FFFF00"/>
                </a:solidFill>
              </a:rPr>
              <a:t>, Dordogne, France</a:t>
            </a:r>
          </a:p>
        </p:txBody>
      </p:sp>
    </p:spTree>
    <p:extLst>
      <p:ext uri="{BB962C8B-B14F-4D97-AF65-F5344CB8AC3E}">
        <p14:creationId xmlns:p14="http://schemas.microsoft.com/office/powerpoint/2010/main" val="25858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leur, Plante annuelle, Art floral&#10;&#10;Description générée automatiquement">
            <a:extLst>
              <a:ext uri="{FF2B5EF4-FFF2-40B4-BE49-F238E27FC236}">
                <a16:creationId xmlns:a16="http://schemas.microsoft.com/office/drawing/2014/main" id="{BE8E46B6-83D1-15B4-3F27-4DF40B16B5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3539" y="189000"/>
            <a:ext cx="4858481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604C7B-28F5-1179-6F3F-F554F9F1FF6F}"/>
              </a:ext>
            </a:extLst>
          </p:cNvPr>
          <p:cNvSpPr txBox="1"/>
          <p:nvPr/>
        </p:nvSpPr>
        <p:spPr>
          <a:xfrm>
            <a:off x="688489" y="1000461"/>
            <a:ext cx="32165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Floralies de Saint-Jean-de-</a:t>
            </a:r>
            <a:r>
              <a:rPr lang="fr-FR" sz="2400" b="1" dirty="0" err="1">
                <a:solidFill>
                  <a:srgbClr val="FFFF00"/>
                </a:solidFill>
              </a:rPr>
              <a:t>Côle</a:t>
            </a:r>
            <a:r>
              <a:rPr lang="fr-FR" sz="2400" b="1" dirty="0">
                <a:solidFill>
                  <a:srgbClr val="FFFF00"/>
                </a:solidFill>
              </a:rPr>
              <a:t>, </a:t>
            </a:r>
            <a:r>
              <a:rPr lang="fr-FR" sz="2400" b="1" dirty="0" err="1">
                <a:solidFill>
                  <a:srgbClr val="FFFF00"/>
                </a:solidFill>
              </a:rPr>
              <a:t>Dordogne,France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123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erbe&#10;&#10;Description générée automatiquement">
            <a:extLst>
              <a:ext uri="{FF2B5EF4-FFF2-40B4-BE49-F238E27FC236}">
                <a16:creationId xmlns:a16="http://schemas.microsoft.com/office/drawing/2014/main" id="{D0DC592D-BB8B-9862-BAA6-DCF1E22DE7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7336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8D5C2E-FAB7-31AB-B7D6-DDACCE3886FB}"/>
              </a:ext>
            </a:extLst>
          </p:cNvPr>
          <p:cNvSpPr txBox="1"/>
          <p:nvPr/>
        </p:nvSpPr>
        <p:spPr>
          <a:xfrm>
            <a:off x="2646381" y="4101468"/>
            <a:ext cx="775095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Carrière d'extraction de quartz à Saint-Jean-de-</a:t>
            </a:r>
            <a:r>
              <a:rPr lang="fr-FR" sz="2400" b="1" dirty="0" err="1">
                <a:solidFill>
                  <a:srgbClr val="FFFF00"/>
                </a:solidFill>
              </a:rPr>
              <a:t>Côle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66224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206F1969-803A-63E6-5DC4-D241D8345B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6DD5D0-01B6-42F4-C94F-83810B58D5B7}"/>
              </a:ext>
            </a:extLst>
          </p:cNvPr>
          <p:cNvSpPr txBox="1"/>
          <p:nvPr/>
        </p:nvSpPr>
        <p:spPr>
          <a:xfrm>
            <a:off x="3560782" y="6271708"/>
            <a:ext cx="78100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halle et l'église Saint-Jean Baptiste.</a:t>
            </a:r>
          </a:p>
        </p:txBody>
      </p:sp>
    </p:spTree>
    <p:extLst>
      <p:ext uri="{BB962C8B-B14F-4D97-AF65-F5344CB8AC3E}">
        <p14:creationId xmlns:p14="http://schemas.microsoft.com/office/powerpoint/2010/main" val="3099895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ciel&#10;&#10;Description générée automatiquement">
            <a:extLst>
              <a:ext uri="{FF2B5EF4-FFF2-40B4-BE49-F238E27FC236}">
                <a16:creationId xmlns:a16="http://schemas.microsoft.com/office/drawing/2014/main" id="{673698D8-D7AB-CE16-C037-DE69AA7AA4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72122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A5D06E-909F-EDFF-391F-14F2FC4DEEA6}"/>
              </a:ext>
            </a:extLst>
          </p:cNvPr>
          <p:cNvSpPr txBox="1"/>
          <p:nvPr/>
        </p:nvSpPr>
        <p:spPr>
          <a:xfrm>
            <a:off x="3722146" y="4008222"/>
            <a:ext cx="737974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L'ancien prieuré le long de la </a:t>
            </a:r>
            <a:r>
              <a:rPr lang="fr-FR" sz="2400" b="1" dirty="0" err="1">
                <a:solidFill>
                  <a:srgbClr val="FFFF00"/>
                </a:solidFill>
              </a:rPr>
              <a:t>Côle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60260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erbe, arbre&#10;&#10;Description générée automatiquement">
            <a:extLst>
              <a:ext uri="{FF2B5EF4-FFF2-40B4-BE49-F238E27FC236}">
                <a16:creationId xmlns:a16="http://schemas.microsoft.com/office/drawing/2014/main" id="{2AC3B69B-4748-270B-540B-CAB43F867C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7336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A1AAD6-8A0D-7B98-A4AF-637CAE11FBCA}"/>
              </a:ext>
            </a:extLst>
          </p:cNvPr>
          <p:cNvSpPr txBox="1"/>
          <p:nvPr/>
        </p:nvSpPr>
        <p:spPr>
          <a:xfrm>
            <a:off x="5335794" y="4090711"/>
            <a:ext cx="800368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L'ancien prieuré.</a:t>
            </a:r>
          </a:p>
        </p:txBody>
      </p:sp>
    </p:spTree>
    <p:extLst>
      <p:ext uri="{BB962C8B-B14F-4D97-AF65-F5344CB8AC3E}">
        <p14:creationId xmlns:p14="http://schemas.microsoft.com/office/powerpoint/2010/main" val="1751744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96831F88-B49E-1D54-49F5-E20FEEA384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5804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2B1231-E02F-BCE9-2ECF-D2B8C01434D0}"/>
              </a:ext>
            </a:extLst>
          </p:cNvPr>
          <p:cNvSpPr txBox="1"/>
          <p:nvPr/>
        </p:nvSpPr>
        <p:spPr>
          <a:xfrm>
            <a:off x="3888060" y="4180344"/>
            <a:ext cx="62781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pont médiéval et l'ancien prieuré.</a:t>
            </a:r>
          </a:p>
        </p:txBody>
      </p:sp>
    </p:spTree>
    <p:extLst>
      <p:ext uri="{BB962C8B-B14F-4D97-AF65-F5344CB8AC3E}">
        <p14:creationId xmlns:p14="http://schemas.microsoft.com/office/powerpoint/2010/main" val="375907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bre, herbe&#10;&#10;Description générée automatiquement">
            <a:extLst>
              <a:ext uri="{FF2B5EF4-FFF2-40B4-BE49-F238E27FC236}">
                <a16:creationId xmlns:a16="http://schemas.microsoft.com/office/drawing/2014/main" id="{103D2312-3022-8E0F-76D4-FF1316BDD8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9345" y="279000"/>
            <a:ext cx="859700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542DA6-AFBF-F5FA-144F-B7CC6788158D}"/>
              </a:ext>
            </a:extLst>
          </p:cNvPr>
          <p:cNvSpPr txBox="1"/>
          <p:nvPr/>
        </p:nvSpPr>
        <p:spPr>
          <a:xfrm>
            <a:off x="4184725" y="6396335"/>
            <a:ext cx="8466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château de la Marthonye.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68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bâtiment&#10;&#10;Description générée automatiquement">
            <a:extLst>
              <a:ext uri="{FF2B5EF4-FFF2-40B4-BE49-F238E27FC236}">
                <a16:creationId xmlns:a16="http://schemas.microsoft.com/office/drawing/2014/main" id="{19C4D187-C7F5-0A30-2B38-A6488859B8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3E79D2-054C-7DA7-5031-B9FB95523518}"/>
              </a:ext>
            </a:extLst>
          </p:cNvPr>
          <p:cNvSpPr txBox="1"/>
          <p:nvPr/>
        </p:nvSpPr>
        <p:spPr>
          <a:xfrm>
            <a:off x="4661648" y="4180344"/>
            <a:ext cx="769171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Maisons à colombages.</a:t>
            </a:r>
          </a:p>
        </p:txBody>
      </p:sp>
    </p:spTree>
    <p:extLst>
      <p:ext uri="{BB962C8B-B14F-4D97-AF65-F5344CB8AC3E}">
        <p14:creationId xmlns:p14="http://schemas.microsoft.com/office/powerpoint/2010/main" val="432205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DD21C2A7-6F67-AA60-A0CB-A48BD84C96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A3CB8F-4D62-67DA-4104-16B0FC6D19D6}"/>
              </a:ext>
            </a:extLst>
          </p:cNvPr>
          <p:cNvSpPr txBox="1"/>
          <p:nvPr/>
        </p:nvSpPr>
        <p:spPr>
          <a:xfrm>
            <a:off x="4184725" y="6055667"/>
            <a:ext cx="762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Saint-Pierre-de-Côle Bruzac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681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Ruines, ciel&#10;&#10;Description générée automatiquement">
            <a:extLst>
              <a:ext uri="{FF2B5EF4-FFF2-40B4-BE49-F238E27FC236}">
                <a16:creationId xmlns:a16="http://schemas.microsoft.com/office/drawing/2014/main" id="{AC0FB635-88F0-DBCB-57F7-A998E95133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63817E-37A6-7A04-FADA-C6F445DCE3FB}"/>
              </a:ext>
            </a:extLst>
          </p:cNvPr>
          <p:cNvSpPr txBox="1"/>
          <p:nvPr/>
        </p:nvSpPr>
        <p:spPr>
          <a:xfrm>
            <a:off x="2506532" y="6027003"/>
            <a:ext cx="78423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Les ruines du château de Bas-Bruzac, Saint-Pierre-de-Côle, Dordogne, France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34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rrage, scène, arbre&#10;&#10;Description générée automatiquement">
            <a:extLst>
              <a:ext uri="{FF2B5EF4-FFF2-40B4-BE49-F238E27FC236}">
                <a16:creationId xmlns:a16="http://schemas.microsoft.com/office/drawing/2014/main" id="{8D73CB12-C005-557D-2E43-DAFF16B86F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5543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C9CD27-FA03-0638-59CF-43CB6611C7CF}"/>
              </a:ext>
            </a:extLst>
          </p:cNvPr>
          <p:cNvSpPr txBox="1"/>
          <p:nvPr/>
        </p:nvSpPr>
        <p:spPr>
          <a:xfrm>
            <a:off x="4163210" y="6117335"/>
            <a:ext cx="65191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:Côle Saint-Pierre-de-Côle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500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00F60E56-940B-4095-8370-FAD5917EC1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3304" y="279000"/>
            <a:ext cx="824539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B42CDA-9C45-2BD6-DC94-2374E716399C}"/>
              </a:ext>
            </a:extLst>
          </p:cNvPr>
          <p:cNvSpPr txBox="1"/>
          <p:nvPr/>
        </p:nvSpPr>
        <p:spPr>
          <a:xfrm>
            <a:off x="2398954" y="6396335"/>
            <a:ext cx="90579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L'église Saint-Pierre-ès-Liens de Saint-Pierre-de-Côle.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93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bâtiment, arbre&#10;&#10;Description générée automatiquement">
            <a:extLst>
              <a:ext uri="{FF2B5EF4-FFF2-40B4-BE49-F238E27FC236}">
                <a16:creationId xmlns:a16="http://schemas.microsoft.com/office/drawing/2014/main" id="{7A5D9629-DAFF-E480-12F0-CB03FE5258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284" y="953910"/>
            <a:ext cx="7416000" cy="49501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9C8341-27B3-F035-933E-9E0BE36F9523}"/>
              </a:ext>
            </a:extLst>
          </p:cNvPr>
          <p:cNvSpPr txBox="1"/>
          <p:nvPr/>
        </p:nvSpPr>
        <p:spPr>
          <a:xfrm>
            <a:off x="1333950" y="5645055"/>
            <a:ext cx="56585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chapelle dite des Ladres de </a:t>
            </a:r>
            <a:r>
              <a:rPr lang="fr-FR" sz="2400" b="1" dirty="0" err="1">
                <a:solidFill>
                  <a:srgbClr val="FFFF00"/>
                </a:solidFill>
              </a:rPr>
              <a:t>Bruzac</a:t>
            </a:r>
            <a:r>
              <a:rPr lang="fr-FR" sz="2400" b="1" dirty="0">
                <a:solidFill>
                  <a:srgbClr val="FFFF00"/>
                </a:solidFill>
              </a:rPr>
              <a:t>, commune de Saint-Pierre-de-Cole, Dordogne, France, Europe.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E3CE11D-59F3-8EE0-0614-90759B0CFDE2}"/>
              </a:ext>
            </a:extLst>
          </p:cNvPr>
          <p:cNvSpPr txBox="1"/>
          <p:nvPr/>
        </p:nvSpPr>
        <p:spPr>
          <a:xfrm>
            <a:off x="828258" y="130950"/>
            <a:ext cx="73152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Ville De Saint  - De – </a:t>
            </a:r>
            <a:r>
              <a:rPr lang="fr-FR" sz="3200" b="1" dirty="0" err="1">
                <a:solidFill>
                  <a:srgbClr val="FFFF00"/>
                </a:solidFill>
              </a:rPr>
              <a:t>Côle</a:t>
            </a:r>
            <a:r>
              <a:rPr lang="fr-FR" sz="3200" b="1" dirty="0">
                <a:solidFill>
                  <a:srgbClr val="FFFF00"/>
                </a:solidFill>
              </a:rPr>
              <a:t>  - Dordogne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101CAF6-568F-DA26-D10E-988CD0EBA42A}"/>
              </a:ext>
            </a:extLst>
          </p:cNvPr>
          <p:cNvSpPr txBox="1"/>
          <p:nvPr/>
        </p:nvSpPr>
        <p:spPr>
          <a:xfrm>
            <a:off x="7767021" y="1304930"/>
            <a:ext cx="435294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14EBF4D-D51D-F450-1E04-203DD4CEC83C}"/>
              </a:ext>
            </a:extLst>
          </p:cNvPr>
          <p:cNvSpPr txBox="1"/>
          <p:nvPr/>
        </p:nvSpPr>
        <p:spPr>
          <a:xfrm>
            <a:off x="7429634" y="2478911"/>
            <a:ext cx="46903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7947A56-9250-D7E0-C7C7-FB86E06FF85F}"/>
              </a:ext>
            </a:extLst>
          </p:cNvPr>
          <p:cNvSpPr txBox="1"/>
          <p:nvPr/>
        </p:nvSpPr>
        <p:spPr>
          <a:xfrm>
            <a:off x="7429635" y="3652892"/>
            <a:ext cx="51675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 </a:t>
            </a:r>
          </a:p>
          <a:p>
            <a:endParaRPr lang="fr-FR" sz="3200" b="1" dirty="0">
              <a:solidFill>
                <a:srgbClr val="FFFF00"/>
              </a:solidFill>
            </a:endParaRPr>
          </a:p>
          <a:p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7E93DF6B-5D73-4C43-7043-F8F48CEF1584}"/>
              </a:ext>
            </a:extLst>
          </p:cNvPr>
          <p:cNvSpPr txBox="1"/>
          <p:nvPr/>
        </p:nvSpPr>
        <p:spPr>
          <a:xfrm>
            <a:off x="8885817" y="4437722"/>
            <a:ext cx="3711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511040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217</Words>
  <Application>Microsoft Office PowerPoint</Application>
  <PresentationFormat>Grand écran</PresentationFormat>
  <Paragraphs>107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8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2024-08-03T06:49:02Z</dcterms:created>
  <dcterms:modified xsi:type="dcterms:W3CDTF">2024-08-03T08:06:48Z</dcterms:modified>
</cp:coreProperties>
</file>