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7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mo+/RQPIs5wZaAnrgnbYw==" hashData="r22oomg2SPrKaeEU4Pv3c0fzA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527E"/>
    <a:srgbClr val="8989FF"/>
    <a:srgbClr val="6D6DFF"/>
    <a:srgbClr val="9C5BCD"/>
    <a:srgbClr val="C198E0"/>
    <a:srgbClr val="5008B0"/>
    <a:srgbClr val="E3E191"/>
    <a:srgbClr val="DDD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41" autoAdjust="0"/>
    <p:restoredTop sz="94660"/>
  </p:normalViewPr>
  <p:slideViewPr>
    <p:cSldViewPr>
      <p:cViewPr>
        <p:scale>
          <a:sx n="90" d="100"/>
          <a:sy n="90" d="100"/>
        </p:scale>
        <p:origin x="-87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C09D83-E8AD-467A-987C-E2DA06CD92B1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D7E81A-BE40-40AB-B604-E6F0D187107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0243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4B12CFB-2356-4016-9E43-A67E412405E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276E75A-8E28-4A82-B913-4121FEBA794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3B035F-835C-41AD-BD7F-9983E8F7356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2C370-FBB1-43F0-99C1-A888327C8C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1488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E7667-4AE0-4684-BCB0-FF42A51FC7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5842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A5110-83F7-47A5-91C5-0DA7BB458D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9853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49629-6A21-4E1B-B364-171FA4A30F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777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B6940-3810-456C-A871-18F4B51E84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9016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DC3E5-02FC-4BCB-9694-4D77D23F40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1790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01AB7-2772-4FE6-8913-05A6E49238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047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B5621-0245-48DB-AB74-BF10ECD971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4316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BFCEA4-E1A5-43CD-A2F0-F57E07593D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040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E52454-6CA1-481A-A133-88DDECE26A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183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B12F6-5F99-48BC-9C06-C9004A7602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1554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4">
                <a:lumMod val="10000"/>
              </a:schemeClr>
            </a:gs>
            <a:gs pos="81000">
              <a:srgbClr val="E0527E"/>
            </a:gs>
            <a:gs pos="74000">
              <a:schemeClr val="accent4">
                <a:lumMod val="10000"/>
              </a:schemeClr>
            </a:gs>
            <a:gs pos="86000">
              <a:schemeClr val="bg2">
                <a:lumMod val="40000"/>
                <a:lumOff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B94367C-F7B3-4FD5-8F72-2C6738515F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7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png"/><Relationship Id="rId21" Type="http://schemas.openxmlformats.org/officeDocument/2006/relationships/audio" Target="../media/audio11.wav"/><Relationship Id="rId34" Type="http://schemas.openxmlformats.org/officeDocument/2006/relationships/image" Target="../media/image33.jpeg"/><Relationship Id="rId42" Type="http://schemas.openxmlformats.org/officeDocument/2006/relationships/image" Target="../media/image38.gif"/><Relationship Id="rId47" Type="http://schemas.openxmlformats.org/officeDocument/2006/relationships/image" Target="../media/image42.png"/><Relationship Id="rId50" Type="http://schemas.microsoft.com/office/2007/relationships/hdphoto" Target="../media/hdphoto4.wdp"/><Relationship Id="rId55" Type="http://schemas.microsoft.com/office/2007/relationships/hdphoto" Target="../media/hdphoto6.wdp"/><Relationship Id="rId63" Type="http://schemas.openxmlformats.org/officeDocument/2006/relationships/image" Target="../media/image53.png"/><Relationship Id="rId68" Type="http://schemas.openxmlformats.org/officeDocument/2006/relationships/image" Target="../media/image57.pn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1" Type="http://schemas.openxmlformats.org/officeDocument/2006/relationships/audio" Target="../media/audio6.wav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image" Target="../media/image35.png"/><Relationship Id="rId40" Type="http://schemas.microsoft.com/office/2007/relationships/hdphoto" Target="../media/hdphoto2.wdp"/><Relationship Id="rId45" Type="http://schemas.openxmlformats.org/officeDocument/2006/relationships/image" Target="../media/image40.png"/><Relationship Id="rId53" Type="http://schemas.openxmlformats.org/officeDocument/2006/relationships/image" Target="../media/image45.jpeg"/><Relationship Id="rId58" Type="http://schemas.openxmlformats.org/officeDocument/2006/relationships/image" Target="../media/image48.png"/><Relationship Id="rId66" Type="http://schemas.openxmlformats.org/officeDocument/2006/relationships/image" Target="../media/image8.gif"/><Relationship Id="rId5" Type="http://schemas.openxmlformats.org/officeDocument/2006/relationships/image" Target="../media/image16.png"/><Relationship Id="rId15" Type="http://schemas.openxmlformats.org/officeDocument/2006/relationships/audio" Target="../media/audio8.wav"/><Relationship Id="rId23" Type="http://schemas.openxmlformats.org/officeDocument/2006/relationships/audio" Target="../media/audio12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image" Target="../media/image43.png"/><Relationship Id="rId57" Type="http://schemas.microsoft.com/office/2007/relationships/hdphoto" Target="../media/hdphoto7.wdp"/><Relationship Id="rId61" Type="http://schemas.openxmlformats.org/officeDocument/2006/relationships/image" Target="../media/image51.png"/><Relationship Id="rId10" Type="http://schemas.openxmlformats.org/officeDocument/2006/relationships/image" Target="../media/image21.gif"/><Relationship Id="rId19" Type="http://schemas.openxmlformats.org/officeDocument/2006/relationships/audio" Target="../media/audio10.wav"/><Relationship Id="rId31" Type="http://schemas.openxmlformats.org/officeDocument/2006/relationships/audio" Target="../media/audio1.wav"/><Relationship Id="rId44" Type="http://schemas.openxmlformats.org/officeDocument/2006/relationships/image" Target="../media/image39.jpeg"/><Relationship Id="rId52" Type="http://schemas.microsoft.com/office/2007/relationships/hdphoto" Target="../media/hdphoto5.wdp"/><Relationship Id="rId60" Type="http://schemas.openxmlformats.org/officeDocument/2006/relationships/image" Target="../media/image50.png"/><Relationship Id="rId65" Type="http://schemas.openxmlformats.org/officeDocument/2006/relationships/image" Target="../media/image55.jpe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14.wav"/><Relationship Id="rId30" Type="http://schemas.openxmlformats.org/officeDocument/2006/relationships/image" Target="../media/image31.jpeg"/><Relationship Id="rId35" Type="http://schemas.openxmlformats.org/officeDocument/2006/relationships/audio" Target="../media/audio17.wav"/><Relationship Id="rId43" Type="http://schemas.openxmlformats.org/officeDocument/2006/relationships/audio" Target="../media/audio18.wav"/><Relationship Id="rId48" Type="http://schemas.microsoft.com/office/2007/relationships/hdphoto" Target="../media/hdphoto3.wdp"/><Relationship Id="rId56" Type="http://schemas.openxmlformats.org/officeDocument/2006/relationships/image" Target="../media/image47.png"/><Relationship Id="rId64" Type="http://schemas.openxmlformats.org/officeDocument/2006/relationships/image" Target="../media/image54.gif"/><Relationship Id="rId8" Type="http://schemas.openxmlformats.org/officeDocument/2006/relationships/image" Target="../media/image19.gif"/><Relationship Id="rId51" Type="http://schemas.openxmlformats.org/officeDocument/2006/relationships/image" Target="../media/image44.png"/><Relationship Id="rId3" Type="http://schemas.openxmlformats.org/officeDocument/2006/relationships/image" Target="../media/image14.png"/><Relationship Id="rId12" Type="http://schemas.openxmlformats.org/officeDocument/2006/relationships/image" Target="../media/image22.jpeg"/><Relationship Id="rId17" Type="http://schemas.openxmlformats.org/officeDocument/2006/relationships/audio" Target="../media/audio9.wav"/><Relationship Id="rId25" Type="http://schemas.openxmlformats.org/officeDocument/2006/relationships/audio" Target="../media/audio13.wav"/><Relationship Id="rId33" Type="http://schemas.openxmlformats.org/officeDocument/2006/relationships/audio" Target="../media/audio16.wav"/><Relationship Id="rId38" Type="http://schemas.microsoft.com/office/2007/relationships/hdphoto" Target="../media/hdphoto1.wdp"/><Relationship Id="rId46" Type="http://schemas.openxmlformats.org/officeDocument/2006/relationships/image" Target="../media/image41.png"/><Relationship Id="rId59" Type="http://schemas.openxmlformats.org/officeDocument/2006/relationships/image" Target="../media/image49.png"/><Relationship Id="rId67" Type="http://schemas.openxmlformats.org/officeDocument/2006/relationships/image" Target="../media/image56.png"/><Relationship Id="rId20" Type="http://schemas.openxmlformats.org/officeDocument/2006/relationships/image" Target="../media/image26.jpeg"/><Relationship Id="rId41" Type="http://schemas.openxmlformats.org/officeDocument/2006/relationships/image" Target="../media/image37.gif"/><Relationship Id="rId54" Type="http://schemas.openxmlformats.org/officeDocument/2006/relationships/image" Target="../media/image46.png"/><Relationship Id="rId62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3. Tête de Bouchon (Live).wav">
            <a:hlinkClick r:id="" action="ppaction://media"/>
          </p:cNvPr>
          <p:cNvPicPr>
            <a:picLocks noRot="1" noChangeAspect="1"/>
          </p:cNvPicPr>
          <p:nvPr>
            <a:wavAudioFile r:embed="rId1" name="13. Tête de Bouchon (Live)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cover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91424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3733.wav">
            <a:hlinkClick r:id="" action="ppaction://media"/>
          </p:cNvPr>
          <p:cNvPicPr>
            <a:picLocks noRot="1" noChangeAspect="1"/>
          </p:cNvPicPr>
          <p:nvPr>
            <a:wavAudioFile r:embed="rId2" name="03 - Où Va Le Temp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. 3749.wav">
            <a:hlinkClick r:id="" action="ppaction://media"/>
          </p:cNvPr>
          <p:cNvPicPr>
            <a:picLocks noRot="1" noChangeAspect="1"/>
          </p:cNvPicPr>
          <p:nvPr>
            <a:wavAudioFile r:embed="rId3" name="08. Envole-mo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2 -3749.wav">
            <a:hlinkClick r:id="" action="ppaction://media"/>
          </p:cNvPr>
          <p:cNvPicPr>
            <a:picLocks noRot="1" noChangeAspect="1"/>
          </p:cNvPicPr>
          <p:nvPr>
            <a:wavAudioFile r:embed="rId4" name="12 - L'affiche Rouge (Live au studio 1719)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4 Ad3749.wav">
            <a:hlinkClick r:id="" action="ppaction://media"/>
          </p:cNvPr>
          <p:cNvPicPr>
            <a:picLocks noRot="1" noChangeAspect="1"/>
          </p:cNvPicPr>
          <p:nvPr>
            <a:wavAudioFile r:embed="rId5" name="4 Adulte jamai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258888" y="1016000"/>
            <a:ext cx="6626225" cy="4824413"/>
          </a:xfrm>
          <a:prstGeom prst="frame">
            <a:avLst>
              <a:gd name="adj1" fmla="val 4387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309" y="6353175"/>
            <a:ext cx="702245" cy="23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5008B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0"/>
            <a:ext cx="3946090" cy="36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" descr="C:\Users\JCL\Desktop\Lynda Lemay\0XS0U0c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1719263"/>
            <a:ext cx="3509962" cy="350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cover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8"/>
            <a:ext cx="91424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647700" y="1304925"/>
            <a:ext cx="78486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01. L’éternel embouteillage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02. Maintenant qu’les hommes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03. Les fourmis s’en vont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04. Le bijou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05. La mangue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06. Le cornet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07. Des enfants comme les tiens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08. La clé de votre cage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09. Des yeux qui peuvent pas voir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10. Mon drame, Version 6 de 11 (Avec Sanseverino)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11. Parle-moi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12. Est-ce que c’est vrai qu’on change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13. Tête de Bouchon (Live)</a:t>
            </a:r>
          </a:p>
          <a:p>
            <a:pPr algn="ctr" eaLnBrk="1" hangingPunct="1"/>
            <a:r>
              <a:rPr lang="fr-FR" b="1">
                <a:solidFill>
                  <a:srgbClr val="FFC91D"/>
                </a:solidFill>
              </a:rPr>
              <a:t>14. Silence</a:t>
            </a:r>
          </a:p>
        </p:txBody>
      </p:sp>
      <p:sp>
        <p:nvSpPr>
          <p:cNvPr id="9" name="Cadre 8"/>
          <p:cNvSpPr/>
          <p:nvPr/>
        </p:nvSpPr>
        <p:spPr>
          <a:xfrm>
            <a:off x="1258888" y="1016000"/>
            <a:ext cx="6626225" cy="4826000"/>
          </a:xfrm>
          <a:prstGeom prst="frame">
            <a:avLst>
              <a:gd name="adj1" fmla="val 325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96562"/>
            <a:ext cx="2483768" cy="3416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517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1" name="01. L’éternel embouteillag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3" name="02. Maintenant qu’les homme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5" name="03. Les fourmis s’en von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7" name="04. Le bijou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9" name="05. La mangu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1" name="06. Le corne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. 07. Des enfants comme les tien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Des yeux qui peuvent pas voi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Parle-moi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Est-ce que c’est vrai qu’on chang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Tête de Bouchon (Live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3" name="14. Silenc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5" name="08. La clé de votre cag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. Mon drame, Version 6 de 11 (&amp; Sanseverino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81031" y="4184650"/>
            <a:ext cx="627573" cy="182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4840288"/>
            <a:ext cx="842962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60" y="64246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2" descr="C:\Users\JCL\Desktop\Lynda Lemay\0XS0U0c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063" y="1657350"/>
            <a:ext cx="1398587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749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64" descr="C:\Users\JCL\Desktop\Image2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3055938"/>
            <a:ext cx="260985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38775"/>
            <a:ext cx="655002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Affichage à l'écran (4:3)</PresentationFormat>
  <Paragraphs>17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2024-05-26T07:46:19Z</dcterms:modified>
</cp:coreProperties>
</file>