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7" r:id="rId2"/>
    <p:sldId id="354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/OIJviVervSzNhVYj2yCg==" hashData="He8XKOU0xFGEFIh/7llmQeNZP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61"/>
    <a:srgbClr val="FFBE7D"/>
    <a:srgbClr val="D2A000"/>
    <a:srgbClr val="CC6600"/>
    <a:srgbClr val="B48900"/>
    <a:srgbClr val="B88C00"/>
    <a:srgbClr val="D6A300"/>
    <a:srgbClr val="FF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63" autoAdjust="0"/>
    <p:restoredTop sz="94660" autoAdjust="0"/>
  </p:normalViewPr>
  <p:slideViewPr>
    <p:cSldViewPr>
      <p:cViewPr>
        <p:scale>
          <a:sx n="81" d="100"/>
          <a:sy n="81" d="100"/>
        </p:scale>
        <p:origin x="-1181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2D37C0-16E2-40A9-9C56-B8E04F67EA34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60877D-E45A-4938-AE60-F6629AE441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76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257005-F9E6-4757-9F32-E7CCBE6EEAC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F78317-0702-4540-B9F9-757453D7132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D2FF28-38C5-4FEB-82A0-CB07F25C44D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1C0B5-1A62-47CF-92D6-6E1A808661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1731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6D4C9-1608-4484-8AB4-3FCA4F4196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2161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75531-C2FB-4EEF-9411-C0504BEEEF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9087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DF069-8638-4A75-B399-0EFCE0AA3A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627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2F29C-BB06-4CF8-B61B-20FD842238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3347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CD58A-3FA8-496B-8070-623E895DB3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012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F838FA-6054-411F-BA98-0BE71AB576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68698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092EC-F389-4AFF-BCFA-7142C0C25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745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D6BF9-0C1B-471D-8CC2-44860B75B8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248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2FFB0-B334-422A-A0AB-25934A1A6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5577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0B84E-BC06-41DB-B38E-D2825DCCC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60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4">
                <a:lumMod val="10000"/>
              </a:schemeClr>
            </a:gs>
            <a:gs pos="70994">
              <a:schemeClr val="tx1"/>
            </a:gs>
            <a:gs pos="63000">
              <a:srgbClr val="292929"/>
            </a:gs>
            <a:gs pos="81661">
              <a:schemeClr val="tx1">
                <a:lumMod val="50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E5C039-50AB-4B3D-9980-EF509B45D1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audio" Target="../media/audio3.wav"/><Relationship Id="rId21" Type="http://schemas.openxmlformats.org/officeDocument/2006/relationships/image" Target="../media/image12.jpeg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pn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gif"/><Relationship Id="rId18" Type="http://schemas.openxmlformats.org/officeDocument/2006/relationships/image" Target="../media/image27.jpeg"/><Relationship Id="rId26" Type="http://schemas.openxmlformats.org/officeDocument/2006/relationships/image" Target="../media/image31.jpeg"/><Relationship Id="rId39" Type="http://schemas.openxmlformats.org/officeDocument/2006/relationships/image" Target="../media/image38.png"/><Relationship Id="rId21" Type="http://schemas.openxmlformats.org/officeDocument/2006/relationships/audio" Target="../media/audio1.wav"/><Relationship Id="rId34" Type="http://schemas.openxmlformats.org/officeDocument/2006/relationships/image" Target="../media/image35.jpeg"/><Relationship Id="rId42" Type="http://schemas.openxmlformats.org/officeDocument/2006/relationships/image" Target="../media/image40.png"/><Relationship Id="rId47" Type="http://schemas.openxmlformats.org/officeDocument/2006/relationships/image" Target="../media/image45.jpeg"/><Relationship Id="rId50" Type="http://schemas.openxmlformats.org/officeDocument/2006/relationships/image" Target="../media/image48.jpeg"/><Relationship Id="rId55" Type="http://schemas.openxmlformats.org/officeDocument/2006/relationships/image" Target="../media/image52.png"/><Relationship Id="rId7" Type="http://schemas.openxmlformats.org/officeDocument/2006/relationships/image" Target="../media/image18.gif"/><Relationship Id="rId12" Type="http://schemas.openxmlformats.org/officeDocument/2006/relationships/image" Target="../media/image23.jpeg"/><Relationship Id="rId17" Type="http://schemas.openxmlformats.org/officeDocument/2006/relationships/audio" Target="../media/audio9.wav"/><Relationship Id="rId25" Type="http://schemas.openxmlformats.org/officeDocument/2006/relationships/audio" Target="../media/audio12.wav"/><Relationship Id="rId33" Type="http://schemas.openxmlformats.org/officeDocument/2006/relationships/audio" Target="../media/audio16.wav"/><Relationship Id="rId38" Type="http://schemas.microsoft.com/office/2007/relationships/hdphoto" Target="../media/hdphoto2.wdp"/><Relationship Id="rId46" Type="http://schemas.openxmlformats.org/officeDocument/2006/relationships/image" Target="../media/image44.jpeg"/><Relationship Id="rId59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jpeg"/><Relationship Id="rId20" Type="http://schemas.openxmlformats.org/officeDocument/2006/relationships/image" Target="../media/image28.jpeg"/><Relationship Id="rId29" Type="http://schemas.openxmlformats.org/officeDocument/2006/relationships/audio" Target="../media/audio14.wav"/><Relationship Id="rId41" Type="http://schemas.openxmlformats.org/officeDocument/2006/relationships/image" Target="../media/image39.png"/><Relationship Id="rId54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image" Target="../media/image37.png"/><Relationship Id="rId40" Type="http://schemas.microsoft.com/office/2007/relationships/hdphoto" Target="../media/hdphoto3.wdp"/><Relationship Id="rId45" Type="http://schemas.openxmlformats.org/officeDocument/2006/relationships/image" Target="../media/image43.png"/><Relationship Id="rId53" Type="http://schemas.openxmlformats.org/officeDocument/2006/relationships/image" Target="../media/image50.png"/><Relationship Id="rId58" Type="http://schemas.openxmlformats.org/officeDocument/2006/relationships/image" Target="../media/image54.png"/><Relationship Id="rId5" Type="http://schemas.openxmlformats.org/officeDocument/2006/relationships/image" Target="../media/image9.gif"/><Relationship Id="rId15" Type="http://schemas.openxmlformats.org/officeDocument/2006/relationships/audio" Target="../media/audio8.wav"/><Relationship Id="rId23" Type="http://schemas.openxmlformats.org/officeDocument/2006/relationships/audio" Target="../media/audio11.wav"/><Relationship Id="rId28" Type="http://schemas.openxmlformats.org/officeDocument/2006/relationships/image" Target="../media/image32.jpeg"/><Relationship Id="rId36" Type="http://schemas.microsoft.com/office/2007/relationships/hdphoto" Target="../media/hdphoto1.wdp"/><Relationship Id="rId49" Type="http://schemas.openxmlformats.org/officeDocument/2006/relationships/image" Target="../media/image47.jpeg"/><Relationship Id="rId57" Type="http://schemas.openxmlformats.org/officeDocument/2006/relationships/image" Target="../media/image53.jpe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openxmlformats.org/officeDocument/2006/relationships/audio" Target="../media/audio15.wav"/><Relationship Id="rId44" Type="http://schemas.openxmlformats.org/officeDocument/2006/relationships/image" Target="../media/image42.gif"/><Relationship Id="rId52" Type="http://schemas.microsoft.com/office/2007/relationships/hdphoto" Target="../media/hdphoto4.wdp"/><Relationship Id="rId60" Type="http://schemas.openxmlformats.org/officeDocument/2006/relationships/image" Target="../media/image56.pn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4" Type="http://schemas.openxmlformats.org/officeDocument/2006/relationships/image" Target="../media/image25.gif"/><Relationship Id="rId22" Type="http://schemas.openxmlformats.org/officeDocument/2006/relationships/image" Target="../media/image29.jpeg"/><Relationship Id="rId27" Type="http://schemas.openxmlformats.org/officeDocument/2006/relationships/audio" Target="../media/audio13.wav"/><Relationship Id="rId30" Type="http://schemas.openxmlformats.org/officeDocument/2006/relationships/image" Target="../media/image33.jpeg"/><Relationship Id="rId35" Type="http://schemas.openxmlformats.org/officeDocument/2006/relationships/image" Target="../media/image36.png"/><Relationship Id="rId43" Type="http://schemas.openxmlformats.org/officeDocument/2006/relationships/image" Target="../media/image41.png"/><Relationship Id="rId48" Type="http://schemas.openxmlformats.org/officeDocument/2006/relationships/image" Target="../media/image46.jpeg"/><Relationship Id="rId56" Type="http://schemas.openxmlformats.org/officeDocument/2006/relationships/audio" Target="../media/audio17.wav"/><Relationship Id="rId8" Type="http://schemas.openxmlformats.org/officeDocument/2006/relationships/image" Target="../media/image19.gif"/><Relationship Id="rId51" Type="http://schemas.openxmlformats.org/officeDocument/2006/relationships/image" Target="../media/image49.png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03. Le Film De Ma Vie.wav">
            <a:hlinkClick r:id="" action="ppaction://media"/>
          </p:cNvPr>
          <p:cNvPicPr>
            <a:picLocks noRot="1" noChangeAspect="1"/>
          </p:cNvPicPr>
          <p:nvPr>
            <a:wavAudioFile r:embed="rId1" name="03. Le Film De Ma Vie.wav"/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ppp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5. 3859.wav">
            <a:hlinkClick r:id="" action="ppaction://media"/>
          </p:cNvPr>
          <p:cNvPicPr>
            <a:picLocks noRot="1" noChangeAspect="1"/>
          </p:cNvPicPr>
          <p:nvPr>
            <a:wavAudioFile r:embed="rId2" name="05. Lynda Lemay - Vague affamé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6. 3859.wav">
            <a:hlinkClick r:id="" action="ppaction://media"/>
          </p:cNvPr>
          <p:cNvPicPr>
            <a:picLocks noRot="1" noChangeAspect="1"/>
          </p:cNvPicPr>
          <p:nvPr>
            <a:wavAudioFile r:embed="rId3" name="06. Je Suis En Vi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3 -3859.wav">
            <a:hlinkClick r:id="" action="ppaction://media"/>
          </p:cNvPr>
          <p:cNvPicPr>
            <a:picLocks noRot="1" noChangeAspect="1"/>
          </p:cNvPicPr>
          <p:nvPr>
            <a:wavAudioFile r:embed="rId4" name="03 - Souvenir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 -3859.wav">
            <a:hlinkClick r:id="" action="ppaction://media"/>
          </p:cNvPr>
          <p:cNvPicPr>
            <a:picLocks noRot="1" noChangeAspect="1"/>
          </p:cNvPicPr>
          <p:nvPr>
            <a:wavAudioFile r:embed="rId5" name="06 - La vie c'est maintenant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3875.wav">
            <a:hlinkClick r:id="" action="ppaction://media"/>
          </p:cNvPr>
          <p:cNvPicPr>
            <a:picLocks noRot="1" noChangeAspect="1"/>
          </p:cNvPicPr>
          <p:nvPr>
            <a:wavAudioFile r:embed="rId6" name="02 - Qui on est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3875.wav">
            <a:hlinkClick r:id="" action="ppaction://media"/>
          </p:cNvPr>
          <p:cNvPicPr>
            <a:picLocks noRot="1" noChangeAspect="1"/>
          </p:cNvPicPr>
          <p:nvPr>
            <a:wavAudioFile r:embed="rId7" name="01 - Sauve qui aim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6258568"/>
            <a:ext cx="548482" cy="186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Louis Bertignac - Dans le film de ma vie (02-06-2023) 434455947\ugr1a79jx06qa-600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ppp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116013" y="1858963"/>
            <a:ext cx="56165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Allez Vite !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C'est Le Soir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Le Film De Ma Vie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Avant Qu'il Soit Trop Tard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Jamais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On Y Croit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Ne Crack Pas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La Loose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C'est Ok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Poussière Bleue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Peut-être Un Jour </a:t>
            </a:r>
          </a:p>
        </p:txBody>
      </p:sp>
      <p:pic>
        <p:nvPicPr>
          <p:cNvPr id="3077" name="Picture 8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22675"/>
            <a:ext cx="4672013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Allez Vite !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C'est Le Soi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Avant Qu'il Soit Trop Tard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 Film De Ma V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Jamai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On Y Croi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Ne Crack Pa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a Loos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C'est Ok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oussière Bleu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Marie-Jose\Desktop\NUMEROS JUKEBOX NOIR\11 (FILEminimizer).jpg">
            <a:hlinkClick r:id="" action="ppaction://noaction" highlightClick="1">
              <a:snd r:embed="rId56" name="11. Peut-être Un Jour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2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6" descr="C:\Users\JCL\Desktop\Louis Bertignac - Dans le film de ma vie (02-06-2023) 434455947\ugr1a79jx06qa-600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58938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57" descr="C:\Users\JCL\Desktop\ob_e76f14_louis-bertignac01_détouré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2" y="3010694"/>
            <a:ext cx="4168775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Affichage à l'écran (4:3)</PresentationFormat>
  <Paragraphs>14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2024-05-26T15:10:56Z</dcterms:modified>
</cp:coreProperties>
</file>