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1" r:id="rId2"/>
    <p:sldId id="352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H3soxyCUboRsnaI8ErJZg==" hashData="arpjCbLy1v5/JOXEi9M4iq/oI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5A5A"/>
    <a:srgbClr val="C07200"/>
    <a:srgbClr val="0051A2"/>
    <a:srgbClr val="DE8400"/>
    <a:srgbClr val="FF69D8"/>
    <a:srgbClr val="FFC91D"/>
    <a:srgbClr val="C519BD"/>
    <a:srgbClr val="685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538" autoAdjust="0"/>
    <p:restoredTop sz="94660"/>
  </p:normalViewPr>
  <p:slideViewPr>
    <p:cSldViewPr>
      <p:cViewPr>
        <p:scale>
          <a:sx n="75" d="100"/>
          <a:sy n="75" d="100"/>
        </p:scale>
        <p:origin x="-1248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85A97BA-0283-44F0-978E-BB83443D5B43}" type="datetimeFigureOut">
              <a:rPr lang="fr-FR"/>
              <a:pPr>
                <a:defRPr/>
              </a:pPr>
              <a:t>23/05/2024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899C2B7-7BAE-4B10-92EC-82B9AA62FB3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90553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1DA7EFF-97A5-4758-A6F0-B05B6D1DD51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81104E0-1930-4D44-9606-B07467CB719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EF8A020-2402-4501-80BC-A0F6C05A8CB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09A178-FB11-4920-9078-58A5E1D7EA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2024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42C34-2BAB-41E5-8A4F-669A2F5AB8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3227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4C9F6-DB9D-45AC-BC54-CA3A44A86C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6048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FA30B-1ADD-40A8-A7B1-73D23AF6D3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4795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55B11-D9D6-40DC-BFFC-822C1E7EFB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4642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1E3206-6CB9-4B1C-ABF9-D08341C5D0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0944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DE8F2-1E36-48A7-BC33-914087490B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1021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FF545D-BEBA-41F7-9DEA-E423F8DC25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5883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FD3ED-A18C-4ECE-B315-E4E244A08A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5810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E7B74-7AFA-4FA1-8627-48E88E8690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0866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B8CA2-7D23-41D1-891B-9C297369AB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601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tx1">
                <a:lumMod val="65000"/>
              </a:schemeClr>
            </a:gs>
            <a:gs pos="53000">
              <a:schemeClr val="accent4">
                <a:lumMod val="10000"/>
              </a:schemeClr>
            </a:gs>
            <a:gs pos="66000">
              <a:schemeClr val="tx1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A67B412-1BA7-47DF-998D-178FAF22DE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3.wav"/><Relationship Id="rId26" Type="http://schemas.openxmlformats.org/officeDocument/2006/relationships/audio" Target="../media/audio6.wav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0.wav"/><Relationship Id="rId42" Type="http://schemas.openxmlformats.org/officeDocument/2006/relationships/image" Target="../media/image35.png"/><Relationship Id="rId47" Type="http://schemas.microsoft.com/office/2007/relationships/hdphoto" Target="../media/hdphoto4.wdp"/><Relationship Id="rId50" Type="http://schemas.openxmlformats.org/officeDocument/2006/relationships/image" Target="../media/image40.jpeg"/><Relationship Id="rId55" Type="http://schemas.openxmlformats.org/officeDocument/2006/relationships/image" Target="../media/image45.png"/><Relationship Id="rId63" Type="http://schemas.openxmlformats.org/officeDocument/2006/relationships/image" Target="../media/image50.png"/><Relationship Id="rId68" Type="http://schemas.openxmlformats.org/officeDocument/2006/relationships/image" Target="../media/image55.pn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6.gif"/><Relationship Id="rId24" Type="http://schemas.openxmlformats.org/officeDocument/2006/relationships/audio" Target="../media/audio1.wav"/><Relationship Id="rId32" Type="http://schemas.openxmlformats.org/officeDocument/2006/relationships/audio" Target="../media/audio9.wav"/><Relationship Id="rId37" Type="http://schemas.openxmlformats.org/officeDocument/2006/relationships/image" Target="../media/image31.jpeg"/><Relationship Id="rId40" Type="http://schemas.openxmlformats.org/officeDocument/2006/relationships/image" Target="../media/image33.jpeg"/><Relationship Id="rId45" Type="http://schemas.microsoft.com/office/2007/relationships/hdphoto" Target="../media/hdphoto3.wdp"/><Relationship Id="rId53" Type="http://schemas.openxmlformats.org/officeDocument/2006/relationships/image" Target="../media/image43.jpeg"/><Relationship Id="rId58" Type="http://schemas.microsoft.com/office/2007/relationships/hdphoto" Target="../media/hdphoto6.wdp"/><Relationship Id="rId66" Type="http://schemas.openxmlformats.org/officeDocument/2006/relationships/image" Target="../media/image53.jpeg"/><Relationship Id="rId5" Type="http://schemas.openxmlformats.org/officeDocument/2006/relationships/image" Target="../media/image5.gif"/><Relationship Id="rId15" Type="http://schemas.openxmlformats.org/officeDocument/2006/relationships/image" Target="../media/image20.gif"/><Relationship Id="rId23" Type="http://schemas.openxmlformats.org/officeDocument/2006/relationships/image" Target="../media/image24.jpeg"/><Relationship Id="rId28" Type="http://schemas.openxmlformats.org/officeDocument/2006/relationships/audio" Target="../media/audio7.wav"/><Relationship Id="rId36" Type="http://schemas.openxmlformats.org/officeDocument/2006/relationships/audio" Target="../media/audio11.wav"/><Relationship Id="rId49" Type="http://schemas.openxmlformats.org/officeDocument/2006/relationships/image" Target="../media/image39.jpeg"/><Relationship Id="rId57" Type="http://schemas.openxmlformats.org/officeDocument/2006/relationships/image" Target="../media/image46.png"/><Relationship Id="rId61" Type="http://schemas.microsoft.com/office/2007/relationships/hdphoto" Target="../media/hdphoto7.wdp"/><Relationship Id="rId10" Type="http://schemas.openxmlformats.org/officeDocument/2006/relationships/image" Target="../media/image15.gif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6.png"/><Relationship Id="rId52" Type="http://schemas.openxmlformats.org/officeDocument/2006/relationships/image" Target="../media/image42.jpeg"/><Relationship Id="rId60" Type="http://schemas.openxmlformats.org/officeDocument/2006/relationships/image" Target="../media/image48.png"/><Relationship Id="rId65" Type="http://schemas.openxmlformats.org/officeDocument/2006/relationships/image" Target="../media/image52.jpeg"/><Relationship Id="rId4" Type="http://schemas.openxmlformats.org/officeDocument/2006/relationships/image" Target="../media/image11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audio" Target="../media/audio5.wav"/><Relationship Id="rId27" Type="http://schemas.openxmlformats.org/officeDocument/2006/relationships/image" Target="../media/image26.jpeg"/><Relationship Id="rId30" Type="http://schemas.openxmlformats.org/officeDocument/2006/relationships/audio" Target="../media/audio8.wav"/><Relationship Id="rId35" Type="http://schemas.openxmlformats.org/officeDocument/2006/relationships/image" Target="../media/image30.jpeg"/><Relationship Id="rId43" Type="http://schemas.microsoft.com/office/2007/relationships/hdphoto" Target="../media/hdphoto2.wdp"/><Relationship Id="rId48" Type="http://schemas.openxmlformats.org/officeDocument/2006/relationships/image" Target="../media/image38.gif"/><Relationship Id="rId56" Type="http://schemas.microsoft.com/office/2007/relationships/hdphoto" Target="../media/hdphoto5.wdp"/><Relationship Id="rId64" Type="http://schemas.openxmlformats.org/officeDocument/2006/relationships/image" Target="../media/image51.jpeg"/><Relationship Id="rId69" Type="http://schemas.openxmlformats.org/officeDocument/2006/relationships/image" Target="../media/image56.png"/><Relationship Id="rId8" Type="http://schemas.openxmlformats.org/officeDocument/2006/relationships/image" Target="../media/image13.gif"/><Relationship Id="rId51" Type="http://schemas.openxmlformats.org/officeDocument/2006/relationships/image" Target="../media/image41.jpeg"/><Relationship Id="rId3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2.wav"/><Relationship Id="rId46" Type="http://schemas.openxmlformats.org/officeDocument/2006/relationships/image" Target="../media/image37.png"/><Relationship Id="rId59" Type="http://schemas.openxmlformats.org/officeDocument/2006/relationships/image" Target="../media/image47.jpeg"/><Relationship Id="rId67" Type="http://schemas.openxmlformats.org/officeDocument/2006/relationships/image" Target="../media/image54.png"/><Relationship Id="rId20" Type="http://schemas.openxmlformats.org/officeDocument/2006/relationships/audio" Target="../media/audio4.wav"/><Relationship Id="rId41" Type="http://schemas.openxmlformats.org/officeDocument/2006/relationships/image" Target="../media/image34.jpeg"/><Relationship Id="rId54" Type="http://schemas.openxmlformats.org/officeDocument/2006/relationships/image" Target="../media/image44.jpeg"/><Relationship Id="rId62" Type="http://schemas.openxmlformats.org/officeDocument/2006/relationships/image" Target="../media/image49.png"/><Relationship Id="rId70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5 L3175.wav">
            <a:hlinkClick r:id="" action="ppaction://media"/>
          </p:cNvPr>
          <p:cNvPicPr>
            <a:picLocks noRot="1" noChangeAspect="1"/>
          </p:cNvPicPr>
          <p:nvPr>
            <a:wavAudioFile r:embed="rId1" name="05 La plus douc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6" descr="C:\Users\Solenn\Desktop\00000000111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1709738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6202363"/>
            <a:ext cx="1066800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765175"/>
            <a:ext cx="6911975" cy="5327650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27625" y="2768600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384" y="1766299"/>
            <a:ext cx="3696760" cy="3404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Solenn\Desktop\Lorie Pester - Les choses de la vie by angus\336718151086628091etkkkicmlsl15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729" y="1879008"/>
            <a:ext cx="3178771" cy="3178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Solenn\Desktop\000000001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13787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555875" y="2205038"/>
            <a:ext cx="3600450" cy="2678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01 La vie est belle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02 Trois fois rien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03 Bel été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04 Tellement facile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05 La plus douce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06 Tu te dessines un sourire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07 Chanson douce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08 Tout simplement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09 Mille et une nuits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10 En attendant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11 Et si</a:t>
            </a:r>
          </a:p>
          <a:p>
            <a:pPr algn="ctr">
              <a:defRPr/>
            </a:pPr>
            <a:r>
              <a:rPr lang="fr-FR" sz="1400" b="1" i="1" dirty="0">
                <a:solidFill>
                  <a:schemeClr val="tx2">
                    <a:lumMod val="50000"/>
                  </a:schemeClr>
                </a:solidFill>
              </a:rPr>
              <a:t>12 Il paraît</a:t>
            </a:r>
          </a:p>
        </p:txBody>
      </p:sp>
      <p:pic>
        <p:nvPicPr>
          <p:cNvPr id="3077" name="Picture 7" descr="C:\Users\Solenn\Desktop\999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459038"/>
            <a:ext cx="2867025" cy="336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331913" y="981075"/>
            <a:ext cx="6480175" cy="4968875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7" y="63992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819" y="639445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6" name="01 La vie est bell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8" name="02 Trois fois rien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0" name="04 Tellement facil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2" name="03 Bel été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4" name="05 La plus douc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6" name="06 Tu te dessines un sourir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8" name="07 Chanson douc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0" name="08 Tout simplement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2" name="09 Mille et une nuit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4" name="10 En attendant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351338"/>
            <a:ext cx="4206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6" name="11 Et si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8" name="12 Il paraît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21075"/>
            <a:ext cx="20415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44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D:\SMYLET\1 (FILEmini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858" y="4605338"/>
            <a:ext cx="890588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10" descr="C:\Users\Solenn\Desktop\Lorie Pester - Les choses de la vie by angus\336718151086628091etkkkicmlsl1500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00" y="1447800"/>
            <a:ext cx="1376363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2" descr="D:\SMYLET\entourage car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1158875"/>
            <a:ext cx="1974850" cy="196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2" descr="C:\Users\christelle\Desktop\tab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684838"/>
            <a:ext cx="61087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876834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58" descr="C:\Users\Solenn\Desktop\1283143-lorie- (FILEminimizer)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642" y="2780830"/>
            <a:ext cx="2213817" cy="332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20" y="5448935"/>
            <a:ext cx="6740922" cy="176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0" descr="C:\Users\Solenn\Desktop\SMYLET\Image2.gif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675" y="5760244"/>
            <a:ext cx="627856" cy="627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2024-05-23T11:48:38Z</dcterms:modified>
</cp:coreProperties>
</file>