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1" r:id="rId2"/>
    <p:sldId id="272" r:id="rId3"/>
    <p:sldId id="256" r:id="rId4"/>
    <p:sldId id="264" r:id="rId5"/>
    <p:sldId id="266" r:id="rId6"/>
    <p:sldId id="265" r:id="rId7"/>
    <p:sldId id="263" r:id="rId8"/>
    <p:sldId id="262" r:id="rId9"/>
    <p:sldId id="260" r:id="rId10"/>
    <p:sldId id="259" r:id="rId11"/>
    <p:sldId id="258" r:id="rId12"/>
    <p:sldId id="257" r:id="rId13"/>
    <p:sldId id="267" r:id="rId14"/>
    <p:sldId id="268" r:id="rId15"/>
    <p:sldId id="271" r:id="rId16"/>
    <p:sldId id="269" r:id="rId17"/>
    <p:sldId id="270" r:id="rId18"/>
    <p:sldId id="275" r:id="rId19"/>
    <p:sldId id="273" r:id="rId20"/>
    <p:sldId id="276" r:id="rId21"/>
    <p:sldId id="274" r:id="rId22"/>
    <p:sldId id="277" r:id="rId23"/>
    <p:sldId id="278" r:id="rId24"/>
    <p:sldId id="281" r:id="rId25"/>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3108" autoAdjust="0"/>
    <p:restoredTop sz="94660"/>
  </p:normalViewPr>
  <p:slideViewPr>
    <p:cSldViewPr snapToGrid="0">
      <p:cViewPr varScale="1">
        <p:scale>
          <a:sx n="87" d="100"/>
          <a:sy n="87" d="100"/>
        </p:scale>
        <p:origin x="102" y="1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18D924-3111-E86C-3416-4578A4E6EBF8}"/>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132C7975-1314-2256-62EE-E3A9D2918B6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902B0484-5D1E-022D-A220-2FF38A5C6DD2}"/>
              </a:ext>
            </a:extLst>
          </p:cNvPr>
          <p:cNvSpPr>
            <a:spLocks noGrp="1"/>
          </p:cNvSpPr>
          <p:nvPr>
            <p:ph type="dt" sz="half" idx="10"/>
          </p:nvPr>
        </p:nvSpPr>
        <p:spPr/>
        <p:txBody>
          <a:bodyPr/>
          <a:lstStyle/>
          <a:p>
            <a:fld id="{5225B61C-E913-4869-9AEB-9C5FE44BFB2A}" type="datetimeFigureOut">
              <a:rPr lang="fr-FR" smtClean="0"/>
              <a:t>30/07/2024</a:t>
            </a:fld>
            <a:endParaRPr lang="fr-FR"/>
          </a:p>
        </p:txBody>
      </p:sp>
      <p:sp>
        <p:nvSpPr>
          <p:cNvPr id="5" name="Espace réservé du pied de page 4">
            <a:extLst>
              <a:ext uri="{FF2B5EF4-FFF2-40B4-BE49-F238E27FC236}">
                <a16:creationId xmlns:a16="http://schemas.microsoft.com/office/drawing/2014/main" id="{442CF0E2-1E85-A6C3-95A5-F84D6301996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F4744BB-EC08-EE9A-A4BB-E04D8BEEE056}"/>
              </a:ext>
            </a:extLst>
          </p:cNvPr>
          <p:cNvSpPr>
            <a:spLocks noGrp="1"/>
          </p:cNvSpPr>
          <p:nvPr>
            <p:ph type="sldNum" sz="quarter" idx="12"/>
          </p:nvPr>
        </p:nvSpPr>
        <p:spPr/>
        <p:txBody>
          <a:bodyPr/>
          <a:lstStyle/>
          <a:p>
            <a:fld id="{3401EAF6-C70C-42FB-AED4-87F32DBD36A3}" type="slidenum">
              <a:rPr lang="fr-FR" smtClean="0"/>
              <a:t>‹N°›</a:t>
            </a:fld>
            <a:endParaRPr lang="fr-FR"/>
          </a:p>
        </p:txBody>
      </p:sp>
    </p:spTree>
    <p:extLst>
      <p:ext uri="{BB962C8B-B14F-4D97-AF65-F5344CB8AC3E}">
        <p14:creationId xmlns:p14="http://schemas.microsoft.com/office/powerpoint/2010/main" val="3069090397"/>
      </p:ext>
    </p:extLst>
  </p:cSld>
  <p:clrMapOvr>
    <a:masterClrMapping/>
  </p:clrMapOvr>
  <mc:AlternateContent xmlns:mc="http://schemas.openxmlformats.org/markup-compatibility/2006">
    <mc:Choice xmlns:p14="http://schemas.microsoft.com/office/powerpoint/2010/main" Requires="p14">
      <p:transition spd="slow" p14:dur="5000" advClick="0" advTm="9000">
        <p:cut/>
      </p:transition>
    </mc:Choice>
    <mc:Fallback>
      <p:transition spd="slow" advClick="0" advTm="9000">
        <p:cu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4852773-E5C0-D1FF-F135-B05E5AD7FEA9}"/>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F9C4A4B-17D7-C877-3075-B0F709E61435}"/>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C387A08-F26F-B7D0-D78E-9C59D8886AA8}"/>
              </a:ext>
            </a:extLst>
          </p:cNvPr>
          <p:cNvSpPr>
            <a:spLocks noGrp="1"/>
          </p:cNvSpPr>
          <p:nvPr>
            <p:ph type="dt" sz="half" idx="10"/>
          </p:nvPr>
        </p:nvSpPr>
        <p:spPr/>
        <p:txBody>
          <a:bodyPr/>
          <a:lstStyle/>
          <a:p>
            <a:fld id="{5225B61C-E913-4869-9AEB-9C5FE44BFB2A}" type="datetimeFigureOut">
              <a:rPr lang="fr-FR" smtClean="0"/>
              <a:t>30/07/2024</a:t>
            </a:fld>
            <a:endParaRPr lang="fr-FR"/>
          </a:p>
        </p:txBody>
      </p:sp>
      <p:sp>
        <p:nvSpPr>
          <p:cNvPr id="5" name="Espace réservé du pied de page 4">
            <a:extLst>
              <a:ext uri="{FF2B5EF4-FFF2-40B4-BE49-F238E27FC236}">
                <a16:creationId xmlns:a16="http://schemas.microsoft.com/office/drawing/2014/main" id="{BBF552B9-0769-A5C1-17A1-B1E83159A59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06643AB-6D66-AB1D-685E-178820D9035C}"/>
              </a:ext>
            </a:extLst>
          </p:cNvPr>
          <p:cNvSpPr>
            <a:spLocks noGrp="1"/>
          </p:cNvSpPr>
          <p:nvPr>
            <p:ph type="sldNum" sz="quarter" idx="12"/>
          </p:nvPr>
        </p:nvSpPr>
        <p:spPr/>
        <p:txBody>
          <a:bodyPr/>
          <a:lstStyle/>
          <a:p>
            <a:fld id="{3401EAF6-C70C-42FB-AED4-87F32DBD36A3}" type="slidenum">
              <a:rPr lang="fr-FR" smtClean="0"/>
              <a:t>‹N°›</a:t>
            </a:fld>
            <a:endParaRPr lang="fr-FR"/>
          </a:p>
        </p:txBody>
      </p:sp>
    </p:spTree>
    <p:extLst>
      <p:ext uri="{BB962C8B-B14F-4D97-AF65-F5344CB8AC3E}">
        <p14:creationId xmlns:p14="http://schemas.microsoft.com/office/powerpoint/2010/main" val="2785339242"/>
      </p:ext>
    </p:extLst>
  </p:cSld>
  <p:clrMapOvr>
    <a:masterClrMapping/>
  </p:clrMapOvr>
  <mc:AlternateContent xmlns:mc="http://schemas.openxmlformats.org/markup-compatibility/2006">
    <mc:Choice xmlns:p14="http://schemas.microsoft.com/office/powerpoint/2010/main" Requires="p14">
      <p:transition spd="slow" p14:dur="5000" advClick="0" advTm="9000">
        <p:cut/>
      </p:transition>
    </mc:Choice>
    <mc:Fallback>
      <p:transition spd="slow" advClick="0" advTm="9000">
        <p:cu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117B2E7-162A-F51E-D12B-7C09FF85677A}"/>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CED47DD1-74FE-EE65-A835-8E9B83AE968A}"/>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9A8B008D-EBCD-5448-063C-B7FD1C232178}"/>
              </a:ext>
            </a:extLst>
          </p:cNvPr>
          <p:cNvSpPr>
            <a:spLocks noGrp="1"/>
          </p:cNvSpPr>
          <p:nvPr>
            <p:ph type="dt" sz="half" idx="10"/>
          </p:nvPr>
        </p:nvSpPr>
        <p:spPr/>
        <p:txBody>
          <a:bodyPr/>
          <a:lstStyle/>
          <a:p>
            <a:fld id="{5225B61C-E913-4869-9AEB-9C5FE44BFB2A}" type="datetimeFigureOut">
              <a:rPr lang="fr-FR" smtClean="0"/>
              <a:t>30/07/2024</a:t>
            </a:fld>
            <a:endParaRPr lang="fr-FR"/>
          </a:p>
        </p:txBody>
      </p:sp>
      <p:sp>
        <p:nvSpPr>
          <p:cNvPr id="5" name="Espace réservé du pied de page 4">
            <a:extLst>
              <a:ext uri="{FF2B5EF4-FFF2-40B4-BE49-F238E27FC236}">
                <a16:creationId xmlns:a16="http://schemas.microsoft.com/office/drawing/2014/main" id="{D12B18B1-6620-F6F8-177A-3AF3AF383DA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32F8F1B-1F6E-A150-87C7-7D7050DD0408}"/>
              </a:ext>
            </a:extLst>
          </p:cNvPr>
          <p:cNvSpPr>
            <a:spLocks noGrp="1"/>
          </p:cNvSpPr>
          <p:nvPr>
            <p:ph type="sldNum" sz="quarter" idx="12"/>
          </p:nvPr>
        </p:nvSpPr>
        <p:spPr/>
        <p:txBody>
          <a:bodyPr/>
          <a:lstStyle/>
          <a:p>
            <a:fld id="{3401EAF6-C70C-42FB-AED4-87F32DBD36A3}" type="slidenum">
              <a:rPr lang="fr-FR" smtClean="0"/>
              <a:t>‹N°›</a:t>
            </a:fld>
            <a:endParaRPr lang="fr-FR"/>
          </a:p>
        </p:txBody>
      </p:sp>
    </p:spTree>
    <p:extLst>
      <p:ext uri="{BB962C8B-B14F-4D97-AF65-F5344CB8AC3E}">
        <p14:creationId xmlns:p14="http://schemas.microsoft.com/office/powerpoint/2010/main" val="3380327068"/>
      </p:ext>
    </p:extLst>
  </p:cSld>
  <p:clrMapOvr>
    <a:masterClrMapping/>
  </p:clrMapOvr>
  <mc:AlternateContent xmlns:mc="http://schemas.openxmlformats.org/markup-compatibility/2006">
    <mc:Choice xmlns:p14="http://schemas.microsoft.com/office/powerpoint/2010/main" Requires="p14">
      <p:transition spd="slow" p14:dur="5000" advClick="0" advTm="9000">
        <p:cut/>
      </p:transition>
    </mc:Choice>
    <mc:Fallback>
      <p:transition spd="slow" advClick="0" advTm="9000">
        <p:cu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51CD760-FD7E-705B-8517-381A75D6ED25}"/>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2E3DE68C-6F71-FC9C-B10D-BE11B44CB5F1}"/>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D544F223-5880-539B-975F-113DFC38BFE4}"/>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56D73770-1296-A064-1CDB-7A9279DCE391}"/>
              </a:ext>
            </a:extLst>
          </p:cNvPr>
          <p:cNvSpPr>
            <a:spLocks noGrp="1"/>
          </p:cNvSpPr>
          <p:nvPr>
            <p:ph type="dt" sz="half" idx="10"/>
          </p:nvPr>
        </p:nvSpPr>
        <p:spPr/>
        <p:txBody>
          <a:bodyPr/>
          <a:lstStyle/>
          <a:p>
            <a:fld id="{5225B61C-E913-4869-9AEB-9C5FE44BFB2A}" type="datetimeFigureOut">
              <a:rPr lang="fr-FR" smtClean="0"/>
              <a:t>30/07/2024</a:t>
            </a:fld>
            <a:endParaRPr lang="fr-FR"/>
          </a:p>
        </p:txBody>
      </p:sp>
      <p:sp>
        <p:nvSpPr>
          <p:cNvPr id="6" name="Espace réservé du pied de page 5">
            <a:extLst>
              <a:ext uri="{FF2B5EF4-FFF2-40B4-BE49-F238E27FC236}">
                <a16:creationId xmlns:a16="http://schemas.microsoft.com/office/drawing/2014/main" id="{F8F89544-12BD-99DC-BCA5-BEC92763B35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E004C5D-EDD3-8555-DBBB-C2D67A4E624F}"/>
              </a:ext>
            </a:extLst>
          </p:cNvPr>
          <p:cNvSpPr>
            <a:spLocks noGrp="1"/>
          </p:cNvSpPr>
          <p:nvPr>
            <p:ph type="sldNum" sz="quarter" idx="12"/>
          </p:nvPr>
        </p:nvSpPr>
        <p:spPr/>
        <p:txBody>
          <a:bodyPr/>
          <a:lstStyle/>
          <a:p>
            <a:fld id="{3401EAF6-C70C-42FB-AED4-87F32DBD36A3}" type="slidenum">
              <a:rPr lang="fr-FR" smtClean="0"/>
              <a:t>‹N°›</a:t>
            </a:fld>
            <a:endParaRPr lang="fr-FR"/>
          </a:p>
        </p:txBody>
      </p:sp>
    </p:spTree>
    <p:extLst>
      <p:ext uri="{BB962C8B-B14F-4D97-AF65-F5344CB8AC3E}">
        <p14:creationId xmlns:p14="http://schemas.microsoft.com/office/powerpoint/2010/main" val="308815717"/>
      </p:ext>
    </p:extLst>
  </p:cSld>
  <p:clrMapOvr>
    <a:masterClrMapping/>
  </p:clrMapOvr>
  <mc:AlternateContent xmlns:mc="http://schemas.openxmlformats.org/markup-compatibility/2006">
    <mc:Choice xmlns:p14="http://schemas.microsoft.com/office/powerpoint/2010/main" Requires="p14">
      <p:transition spd="slow" p14:dur="5000" advClick="0" advTm="9000">
        <p:cut/>
      </p:transition>
    </mc:Choice>
    <mc:Fallback>
      <p:transition spd="slow" advClick="0" advTm="9000">
        <p:cu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C915C4-DE45-F19F-D1D3-AE0EECB347DA}"/>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EED14AE4-9354-D0D7-E71F-76763B03C87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13392500-5D8A-0113-A3F8-0DBB077B48F9}"/>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58F0C3D5-6AA2-BF7A-D8F4-BCE5AD184E8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6235F97B-F677-725D-5710-8F050E12E733}"/>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B9C23FF-8FBA-601F-9919-40F0EE38AB47}"/>
              </a:ext>
            </a:extLst>
          </p:cNvPr>
          <p:cNvSpPr>
            <a:spLocks noGrp="1"/>
          </p:cNvSpPr>
          <p:nvPr>
            <p:ph type="dt" sz="half" idx="10"/>
          </p:nvPr>
        </p:nvSpPr>
        <p:spPr/>
        <p:txBody>
          <a:bodyPr/>
          <a:lstStyle/>
          <a:p>
            <a:fld id="{5225B61C-E913-4869-9AEB-9C5FE44BFB2A}" type="datetimeFigureOut">
              <a:rPr lang="fr-FR" smtClean="0"/>
              <a:t>30/07/2024</a:t>
            </a:fld>
            <a:endParaRPr lang="fr-FR"/>
          </a:p>
        </p:txBody>
      </p:sp>
      <p:sp>
        <p:nvSpPr>
          <p:cNvPr id="8" name="Espace réservé du pied de page 7">
            <a:extLst>
              <a:ext uri="{FF2B5EF4-FFF2-40B4-BE49-F238E27FC236}">
                <a16:creationId xmlns:a16="http://schemas.microsoft.com/office/drawing/2014/main" id="{985023D3-3947-2300-03E5-7D700488DAD6}"/>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97B93DC7-C864-DEC8-6E83-A5E1F2A2A770}"/>
              </a:ext>
            </a:extLst>
          </p:cNvPr>
          <p:cNvSpPr>
            <a:spLocks noGrp="1"/>
          </p:cNvSpPr>
          <p:nvPr>
            <p:ph type="sldNum" sz="quarter" idx="12"/>
          </p:nvPr>
        </p:nvSpPr>
        <p:spPr/>
        <p:txBody>
          <a:bodyPr/>
          <a:lstStyle/>
          <a:p>
            <a:fld id="{3401EAF6-C70C-42FB-AED4-87F32DBD36A3}" type="slidenum">
              <a:rPr lang="fr-FR" smtClean="0"/>
              <a:t>‹N°›</a:t>
            </a:fld>
            <a:endParaRPr lang="fr-FR"/>
          </a:p>
        </p:txBody>
      </p:sp>
    </p:spTree>
    <p:extLst>
      <p:ext uri="{BB962C8B-B14F-4D97-AF65-F5344CB8AC3E}">
        <p14:creationId xmlns:p14="http://schemas.microsoft.com/office/powerpoint/2010/main" val="4139993512"/>
      </p:ext>
    </p:extLst>
  </p:cSld>
  <p:clrMapOvr>
    <a:masterClrMapping/>
  </p:clrMapOvr>
  <mc:AlternateContent xmlns:mc="http://schemas.openxmlformats.org/markup-compatibility/2006">
    <mc:Choice xmlns:p14="http://schemas.microsoft.com/office/powerpoint/2010/main" Requires="p14">
      <p:transition spd="slow" p14:dur="5000" advClick="0" advTm="9000">
        <p:cut/>
      </p:transition>
    </mc:Choice>
    <mc:Fallback>
      <p:transition spd="slow" advClick="0" advTm="9000">
        <p:cu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87A5B3D-DCBB-3A05-B5D4-30D3BD8E53AC}"/>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46DE071D-13DB-D9F7-3B08-2D25AE999BA2}"/>
              </a:ext>
            </a:extLst>
          </p:cNvPr>
          <p:cNvSpPr>
            <a:spLocks noGrp="1"/>
          </p:cNvSpPr>
          <p:nvPr>
            <p:ph type="dt" sz="half" idx="10"/>
          </p:nvPr>
        </p:nvSpPr>
        <p:spPr/>
        <p:txBody>
          <a:bodyPr/>
          <a:lstStyle/>
          <a:p>
            <a:fld id="{5225B61C-E913-4869-9AEB-9C5FE44BFB2A}" type="datetimeFigureOut">
              <a:rPr lang="fr-FR" smtClean="0"/>
              <a:t>30/07/2024</a:t>
            </a:fld>
            <a:endParaRPr lang="fr-FR"/>
          </a:p>
        </p:txBody>
      </p:sp>
      <p:sp>
        <p:nvSpPr>
          <p:cNvPr id="4" name="Espace réservé du pied de page 3">
            <a:extLst>
              <a:ext uri="{FF2B5EF4-FFF2-40B4-BE49-F238E27FC236}">
                <a16:creationId xmlns:a16="http://schemas.microsoft.com/office/drawing/2014/main" id="{B7D8FEEA-AAA0-6476-1319-88A8B79077E1}"/>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C26EBC94-8F40-7981-BBC9-8AB451022C90}"/>
              </a:ext>
            </a:extLst>
          </p:cNvPr>
          <p:cNvSpPr>
            <a:spLocks noGrp="1"/>
          </p:cNvSpPr>
          <p:nvPr>
            <p:ph type="sldNum" sz="quarter" idx="12"/>
          </p:nvPr>
        </p:nvSpPr>
        <p:spPr/>
        <p:txBody>
          <a:bodyPr/>
          <a:lstStyle/>
          <a:p>
            <a:fld id="{3401EAF6-C70C-42FB-AED4-87F32DBD36A3}" type="slidenum">
              <a:rPr lang="fr-FR" smtClean="0"/>
              <a:t>‹N°›</a:t>
            </a:fld>
            <a:endParaRPr lang="fr-FR"/>
          </a:p>
        </p:txBody>
      </p:sp>
    </p:spTree>
    <p:extLst>
      <p:ext uri="{BB962C8B-B14F-4D97-AF65-F5344CB8AC3E}">
        <p14:creationId xmlns:p14="http://schemas.microsoft.com/office/powerpoint/2010/main" val="4095030269"/>
      </p:ext>
    </p:extLst>
  </p:cSld>
  <p:clrMapOvr>
    <a:masterClrMapping/>
  </p:clrMapOvr>
  <mc:AlternateContent xmlns:mc="http://schemas.openxmlformats.org/markup-compatibility/2006">
    <mc:Choice xmlns:p14="http://schemas.microsoft.com/office/powerpoint/2010/main" Requires="p14">
      <p:transition spd="slow" p14:dur="5000" advClick="0" advTm="9000">
        <p:cut/>
      </p:transition>
    </mc:Choice>
    <mc:Fallback>
      <p:transition spd="slow" advClick="0" advTm="9000">
        <p:cu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F25DDE9A-71CA-ED6D-F32C-1950497BB82E}"/>
              </a:ext>
            </a:extLst>
          </p:cNvPr>
          <p:cNvSpPr>
            <a:spLocks noGrp="1"/>
          </p:cNvSpPr>
          <p:nvPr>
            <p:ph type="dt" sz="half" idx="10"/>
          </p:nvPr>
        </p:nvSpPr>
        <p:spPr/>
        <p:txBody>
          <a:bodyPr/>
          <a:lstStyle/>
          <a:p>
            <a:fld id="{5225B61C-E913-4869-9AEB-9C5FE44BFB2A}" type="datetimeFigureOut">
              <a:rPr lang="fr-FR" smtClean="0"/>
              <a:t>30/07/2024</a:t>
            </a:fld>
            <a:endParaRPr lang="fr-FR"/>
          </a:p>
        </p:txBody>
      </p:sp>
      <p:sp>
        <p:nvSpPr>
          <p:cNvPr id="3" name="Espace réservé du pied de page 2">
            <a:extLst>
              <a:ext uri="{FF2B5EF4-FFF2-40B4-BE49-F238E27FC236}">
                <a16:creationId xmlns:a16="http://schemas.microsoft.com/office/drawing/2014/main" id="{5B568A79-A098-1014-FE37-1793716D8685}"/>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D57C0D95-238C-E23A-6019-04F0F7B5EE57}"/>
              </a:ext>
            </a:extLst>
          </p:cNvPr>
          <p:cNvSpPr>
            <a:spLocks noGrp="1"/>
          </p:cNvSpPr>
          <p:nvPr>
            <p:ph type="sldNum" sz="quarter" idx="12"/>
          </p:nvPr>
        </p:nvSpPr>
        <p:spPr/>
        <p:txBody>
          <a:bodyPr/>
          <a:lstStyle/>
          <a:p>
            <a:fld id="{3401EAF6-C70C-42FB-AED4-87F32DBD36A3}" type="slidenum">
              <a:rPr lang="fr-FR" smtClean="0"/>
              <a:t>‹N°›</a:t>
            </a:fld>
            <a:endParaRPr lang="fr-FR"/>
          </a:p>
        </p:txBody>
      </p:sp>
    </p:spTree>
    <p:extLst>
      <p:ext uri="{BB962C8B-B14F-4D97-AF65-F5344CB8AC3E}">
        <p14:creationId xmlns:p14="http://schemas.microsoft.com/office/powerpoint/2010/main" val="3633085439"/>
      </p:ext>
    </p:extLst>
  </p:cSld>
  <p:clrMapOvr>
    <a:masterClrMapping/>
  </p:clrMapOvr>
  <mc:AlternateContent xmlns:mc="http://schemas.openxmlformats.org/markup-compatibility/2006">
    <mc:Choice xmlns:p14="http://schemas.microsoft.com/office/powerpoint/2010/main" Requires="p14">
      <p:transition spd="slow" p14:dur="5000" advClick="0" advTm="9000">
        <p:cut/>
      </p:transition>
    </mc:Choice>
    <mc:Fallback>
      <p:transition spd="slow" advClick="0" advTm="9000">
        <p:cu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BCCBB7F-A171-7A85-27A7-4CC508D2C376}"/>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41B7445D-D5BE-90FA-A841-34222F67E86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8E8479B8-E6D0-9152-F619-E2E6683920E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080608BF-1FD7-7ED8-D130-4FCFD4DF40F1}"/>
              </a:ext>
            </a:extLst>
          </p:cNvPr>
          <p:cNvSpPr>
            <a:spLocks noGrp="1"/>
          </p:cNvSpPr>
          <p:nvPr>
            <p:ph type="dt" sz="half" idx="10"/>
          </p:nvPr>
        </p:nvSpPr>
        <p:spPr/>
        <p:txBody>
          <a:bodyPr/>
          <a:lstStyle/>
          <a:p>
            <a:fld id="{5225B61C-E913-4869-9AEB-9C5FE44BFB2A}" type="datetimeFigureOut">
              <a:rPr lang="fr-FR" smtClean="0"/>
              <a:t>30/07/2024</a:t>
            </a:fld>
            <a:endParaRPr lang="fr-FR"/>
          </a:p>
        </p:txBody>
      </p:sp>
      <p:sp>
        <p:nvSpPr>
          <p:cNvPr id="6" name="Espace réservé du pied de page 5">
            <a:extLst>
              <a:ext uri="{FF2B5EF4-FFF2-40B4-BE49-F238E27FC236}">
                <a16:creationId xmlns:a16="http://schemas.microsoft.com/office/drawing/2014/main" id="{378C87C2-9095-F028-1256-05684E09E378}"/>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3CB2C6C-63F5-1247-FE52-8331B85B372E}"/>
              </a:ext>
            </a:extLst>
          </p:cNvPr>
          <p:cNvSpPr>
            <a:spLocks noGrp="1"/>
          </p:cNvSpPr>
          <p:nvPr>
            <p:ph type="sldNum" sz="quarter" idx="12"/>
          </p:nvPr>
        </p:nvSpPr>
        <p:spPr/>
        <p:txBody>
          <a:bodyPr/>
          <a:lstStyle/>
          <a:p>
            <a:fld id="{3401EAF6-C70C-42FB-AED4-87F32DBD36A3}" type="slidenum">
              <a:rPr lang="fr-FR" smtClean="0"/>
              <a:t>‹N°›</a:t>
            </a:fld>
            <a:endParaRPr lang="fr-FR"/>
          </a:p>
        </p:txBody>
      </p:sp>
    </p:spTree>
    <p:extLst>
      <p:ext uri="{BB962C8B-B14F-4D97-AF65-F5344CB8AC3E}">
        <p14:creationId xmlns:p14="http://schemas.microsoft.com/office/powerpoint/2010/main" val="2430941553"/>
      </p:ext>
    </p:extLst>
  </p:cSld>
  <p:clrMapOvr>
    <a:masterClrMapping/>
  </p:clrMapOvr>
  <mc:AlternateContent xmlns:mc="http://schemas.openxmlformats.org/markup-compatibility/2006">
    <mc:Choice xmlns:p14="http://schemas.microsoft.com/office/powerpoint/2010/main" Requires="p14">
      <p:transition spd="slow" p14:dur="5000" advClick="0" advTm="9000">
        <p:cut/>
      </p:transition>
    </mc:Choice>
    <mc:Fallback>
      <p:transition spd="slow" advClick="0" advTm="9000">
        <p:cu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43D0517-5FF8-5A6F-1DCA-8BF1571D877A}"/>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E406A2A4-CE7D-781C-80AB-D3AD553752B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BD1A019B-7F94-0587-3F8B-3FB8F561B71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8616C2E-DBEB-4FAC-33C8-8F20BBA57AE5}"/>
              </a:ext>
            </a:extLst>
          </p:cNvPr>
          <p:cNvSpPr>
            <a:spLocks noGrp="1"/>
          </p:cNvSpPr>
          <p:nvPr>
            <p:ph type="dt" sz="half" idx="10"/>
          </p:nvPr>
        </p:nvSpPr>
        <p:spPr/>
        <p:txBody>
          <a:bodyPr/>
          <a:lstStyle/>
          <a:p>
            <a:fld id="{5225B61C-E913-4869-9AEB-9C5FE44BFB2A}" type="datetimeFigureOut">
              <a:rPr lang="fr-FR" smtClean="0"/>
              <a:t>30/07/2024</a:t>
            </a:fld>
            <a:endParaRPr lang="fr-FR"/>
          </a:p>
        </p:txBody>
      </p:sp>
      <p:sp>
        <p:nvSpPr>
          <p:cNvPr id="6" name="Espace réservé du pied de page 5">
            <a:extLst>
              <a:ext uri="{FF2B5EF4-FFF2-40B4-BE49-F238E27FC236}">
                <a16:creationId xmlns:a16="http://schemas.microsoft.com/office/drawing/2014/main" id="{5CAEAD78-5D85-0F85-0810-7536C538DD5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E0D68B6-8588-D096-6751-57BC710DC17E}"/>
              </a:ext>
            </a:extLst>
          </p:cNvPr>
          <p:cNvSpPr>
            <a:spLocks noGrp="1"/>
          </p:cNvSpPr>
          <p:nvPr>
            <p:ph type="sldNum" sz="quarter" idx="12"/>
          </p:nvPr>
        </p:nvSpPr>
        <p:spPr/>
        <p:txBody>
          <a:bodyPr/>
          <a:lstStyle/>
          <a:p>
            <a:fld id="{3401EAF6-C70C-42FB-AED4-87F32DBD36A3}" type="slidenum">
              <a:rPr lang="fr-FR" smtClean="0"/>
              <a:t>‹N°›</a:t>
            </a:fld>
            <a:endParaRPr lang="fr-FR"/>
          </a:p>
        </p:txBody>
      </p:sp>
    </p:spTree>
    <p:extLst>
      <p:ext uri="{BB962C8B-B14F-4D97-AF65-F5344CB8AC3E}">
        <p14:creationId xmlns:p14="http://schemas.microsoft.com/office/powerpoint/2010/main" val="4096732137"/>
      </p:ext>
    </p:extLst>
  </p:cSld>
  <p:clrMapOvr>
    <a:masterClrMapping/>
  </p:clrMapOvr>
  <mc:AlternateContent xmlns:mc="http://schemas.openxmlformats.org/markup-compatibility/2006">
    <mc:Choice xmlns:p14="http://schemas.microsoft.com/office/powerpoint/2010/main" Requires="p14">
      <p:transition spd="slow" p14:dur="5000" advClick="0" advTm="9000">
        <p:cut/>
      </p:transition>
    </mc:Choice>
    <mc:Fallback>
      <p:transition spd="slow" advClick="0" advTm="9000">
        <p:cu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9523F7F-1BCD-902C-B9A9-F348CAB1336B}"/>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101CA2BB-706F-C8E0-7265-1037DB2C919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8A58B3D-4D15-06E8-E251-F4D2882736A8}"/>
              </a:ext>
            </a:extLst>
          </p:cNvPr>
          <p:cNvSpPr>
            <a:spLocks noGrp="1"/>
          </p:cNvSpPr>
          <p:nvPr>
            <p:ph type="dt" sz="half" idx="10"/>
          </p:nvPr>
        </p:nvSpPr>
        <p:spPr/>
        <p:txBody>
          <a:bodyPr/>
          <a:lstStyle/>
          <a:p>
            <a:fld id="{5225B61C-E913-4869-9AEB-9C5FE44BFB2A}" type="datetimeFigureOut">
              <a:rPr lang="fr-FR" smtClean="0"/>
              <a:t>30/07/2024</a:t>
            </a:fld>
            <a:endParaRPr lang="fr-FR"/>
          </a:p>
        </p:txBody>
      </p:sp>
      <p:sp>
        <p:nvSpPr>
          <p:cNvPr id="5" name="Espace réservé du pied de page 4">
            <a:extLst>
              <a:ext uri="{FF2B5EF4-FFF2-40B4-BE49-F238E27FC236}">
                <a16:creationId xmlns:a16="http://schemas.microsoft.com/office/drawing/2014/main" id="{C1E7A777-C80B-6B95-FACF-7D75B19D216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E997B19-F1C4-C80D-8A2C-46A1EBC085AB}"/>
              </a:ext>
            </a:extLst>
          </p:cNvPr>
          <p:cNvSpPr>
            <a:spLocks noGrp="1"/>
          </p:cNvSpPr>
          <p:nvPr>
            <p:ph type="sldNum" sz="quarter" idx="12"/>
          </p:nvPr>
        </p:nvSpPr>
        <p:spPr/>
        <p:txBody>
          <a:bodyPr/>
          <a:lstStyle/>
          <a:p>
            <a:fld id="{3401EAF6-C70C-42FB-AED4-87F32DBD36A3}" type="slidenum">
              <a:rPr lang="fr-FR" smtClean="0"/>
              <a:t>‹N°›</a:t>
            </a:fld>
            <a:endParaRPr lang="fr-FR"/>
          </a:p>
        </p:txBody>
      </p:sp>
    </p:spTree>
    <p:extLst>
      <p:ext uri="{BB962C8B-B14F-4D97-AF65-F5344CB8AC3E}">
        <p14:creationId xmlns:p14="http://schemas.microsoft.com/office/powerpoint/2010/main" val="229308503"/>
      </p:ext>
    </p:extLst>
  </p:cSld>
  <p:clrMapOvr>
    <a:masterClrMapping/>
  </p:clrMapOvr>
  <mc:AlternateContent xmlns:mc="http://schemas.openxmlformats.org/markup-compatibility/2006">
    <mc:Choice xmlns:p14="http://schemas.microsoft.com/office/powerpoint/2010/main" Requires="p14">
      <p:transition spd="slow" p14:dur="5000" advClick="0" advTm="9000">
        <p:cut/>
      </p:transition>
    </mc:Choice>
    <mc:Fallback>
      <p:transition spd="slow" advClick="0" advTm="9000">
        <p:cu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1532CE16-DA5C-A961-C8DC-3A4237CE8132}"/>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EF8B7E1A-6CCE-FD50-9C2E-CBC9DCECC891}"/>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740C5C3-170F-3EA8-2B19-4A4170062684}"/>
              </a:ext>
            </a:extLst>
          </p:cNvPr>
          <p:cNvSpPr>
            <a:spLocks noGrp="1"/>
          </p:cNvSpPr>
          <p:nvPr>
            <p:ph type="dt" sz="half" idx="10"/>
          </p:nvPr>
        </p:nvSpPr>
        <p:spPr/>
        <p:txBody>
          <a:bodyPr/>
          <a:lstStyle/>
          <a:p>
            <a:fld id="{5225B61C-E913-4869-9AEB-9C5FE44BFB2A}" type="datetimeFigureOut">
              <a:rPr lang="fr-FR" smtClean="0"/>
              <a:t>30/07/2024</a:t>
            </a:fld>
            <a:endParaRPr lang="fr-FR"/>
          </a:p>
        </p:txBody>
      </p:sp>
      <p:sp>
        <p:nvSpPr>
          <p:cNvPr id="5" name="Espace réservé du pied de page 4">
            <a:extLst>
              <a:ext uri="{FF2B5EF4-FFF2-40B4-BE49-F238E27FC236}">
                <a16:creationId xmlns:a16="http://schemas.microsoft.com/office/drawing/2014/main" id="{1D841699-91C8-5A0A-6A2C-07D55425F6A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FFF196F-D865-190A-19A8-EA8F62E73D3B}"/>
              </a:ext>
            </a:extLst>
          </p:cNvPr>
          <p:cNvSpPr>
            <a:spLocks noGrp="1"/>
          </p:cNvSpPr>
          <p:nvPr>
            <p:ph type="sldNum" sz="quarter" idx="12"/>
          </p:nvPr>
        </p:nvSpPr>
        <p:spPr/>
        <p:txBody>
          <a:bodyPr/>
          <a:lstStyle/>
          <a:p>
            <a:fld id="{3401EAF6-C70C-42FB-AED4-87F32DBD36A3}" type="slidenum">
              <a:rPr lang="fr-FR" smtClean="0"/>
              <a:t>‹N°›</a:t>
            </a:fld>
            <a:endParaRPr lang="fr-FR"/>
          </a:p>
        </p:txBody>
      </p:sp>
    </p:spTree>
    <p:extLst>
      <p:ext uri="{BB962C8B-B14F-4D97-AF65-F5344CB8AC3E}">
        <p14:creationId xmlns:p14="http://schemas.microsoft.com/office/powerpoint/2010/main" val="143453695"/>
      </p:ext>
    </p:extLst>
  </p:cSld>
  <p:clrMapOvr>
    <a:masterClrMapping/>
  </p:clrMapOvr>
  <mc:AlternateContent xmlns:mc="http://schemas.openxmlformats.org/markup-compatibility/2006">
    <mc:Choice xmlns:p14="http://schemas.microsoft.com/office/powerpoint/2010/main" Requires="p14">
      <p:transition spd="slow" p14:dur="5000" advClick="0" advTm="9000">
        <p:cut/>
      </p:transition>
    </mc:Choice>
    <mc:Fallback>
      <p:transition spd="slow" advClick="0" advTm="9000">
        <p:cu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60">
          <a:fgClr>
            <a:schemeClr val="tx2"/>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80DD661A-F7FE-CBEF-E5F7-07F1DEED293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2EBCD75D-2BCA-B999-CF56-D637F6E7FF1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A85D7AA-6E5F-B585-DD69-B08272133DB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5225B61C-E913-4869-9AEB-9C5FE44BFB2A}" type="datetimeFigureOut">
              <a:rPr lang="fr-FR" smtClean="0"/>
              <a:t>30/07/2024</a:t>
            </a:fld>
            <a:endParaRPr lang="fr-FR"/>
          </a:p>
        </p:txBody>
      </p:sp>
      <p:sp>
        <p:nvSpPr>
          <p:cNvPr id="5" name="Espace réservé du pied de page 4">
            <a:extLst>
              <a:ext uri="{FF2B5EF4-FFF2-40B4-BE49-F238E27FC236}">
                <a16:creationId xmlns:a16="http://schemas.microsoft.com/office/drawing/2014/main" id="{01E4354E-6326-741F-90D2-121BADB34D7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E383A835-1BF4-C468-AD2E-130DE4EFC3B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401EAF6-C70C-42FB-AED4-87F32DBD36A3}" type="slidenum">
              <a:rPr lang="fr-FR" smtClean="0"/>
              <a:t>‹N°›</a:t>
            </a:fld>
            <a:endParaRPr lang="fr-FR"/>
          </a:p>
        </p:txBody>
      </p:sp>
    </p:spTree>
    <p:extLst>
      <p:ext uri="{BB962C8B-B14F-4D97-AF65-F5344CB8AC3E}">
        <p14:creationId xmlns:p14="http://schemas.microsoft.com/office/powerpoint/2010/main" val="1957006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9000">
        <p:cut/>
      </p:transition>
    </mc:Choice>
    <mc:Fallback>
      <p:transition spd="slow" advClick="0" advTm="9000">
        <p:cut/>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ein air, paysage, ciel, brouillard&#10;&#10;Description générée automatiquement">
            <a:extLst>
              <a:ext uri="{FF2B5EF4-FFF2-40B4-BE49-F238E27FC236}">
                <a16:creationId xmlns:a16="http://schemas.microsoft.com/office/drawing/2014/main" id="{D9EF1119-59BA-956A-0EB5-41801896CE5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66910" y="279000"/>
            <a:ext cx="9858180" cy="6300000"/>
          </a:xfrm>
          <a:prstGeom prst="rect">
            <a:avLst/>
          </a:prstGeom>
          <a:effectLst>
            <a:softEdge rad="127000"/>
          </a:effectLst>
        </p:spPr>
      </p:pic>
      <p:sp>
        <p:nvSpPr>
          <p:cNvPr id="6" name="ZoneTexte 5">
            <a:extLst>
              <a:ext uri="{FF2B5EF4-FFF2-40B4-BE49-F238E27FC236}">
                <a16:creationId xmlns:a16="http://schemas.microsoft.com/office/drawing/2014/main" id="{2C1EBAD7-2D54-EE6E-053F-1E11333FB4AA}"/>
              </a:ext>
            </a:extLst>
          </p:cNvPr>
          <p:cNvSpPr txBox="1"/>
          <p:nvPr/>
        </p:nvSpPr>
        <p:spPr>
          <a:xfrm>
            <a:off x="3292099" y="411778"/>
            <a:ext cx="7057017" cy="461665"/>
          </a:xfrm>
          <a:prstGeom prst="rect">
            <a:avLst/>
          </a:prstGeom>
          <a:noFill/>
        </p:spPr>
        <p:txBody>
          <a:bodyPr wrap="square" rtlCol="0">
            <a:spAutoFit/>
          </a:bodyPr>
          <a:lstStyle/>
          <a:p>
            <a:r>
              <a:rPr lang="fr-FR" sz="2400" b="1" dirty="0"/>
              <a:t>La Commune De Domme  - Périgord </a:t>
            </a:r>
          </a:p>
        </p:txBody>
      </p:sp>
      <p:sp>
        <p:nvSpPr>
          <p:cNvPr id="7" name="ZoneTexte 6">
            <a:extLst>
              <a:ext uri="{FF2B5EF4-FFF2-40B4-BE49-F238E27FC236}">
                <a16:creationId xmlns:a16="http://schemas.microsoft.com/office/drawing/2014/main" id="{1A943867-577F-D211-2E07-44846EE02542}"/>
              </a:ext>
            </a:extLst>
          </p:cNvPr>
          <p:cNvSpPr txBox="1"/>
          <p:nvPr/>
        </p:nvSpPr>
        <p:spPr>
          <a:xfrm>
            <a:off x="3968073" y="4180344"/>
            <a:ext cx="7057017"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Domme dans la brume matinale</a:t>
            </a:r>
          </a:p>
        </p:txBody>
      </p:sp>
    </p:spTree>
    <p:extLst>
      <p:ext uri="{BB962C8B-B14F-4D97-AF65-F5344CB8AC3E}">
        <p14:creationId xmlns:p14="http://schemas.microsoft.com/office/powerpoint/2010/main" val="2970011446"/>
      </p:ext>
    </p:extLst>
  </p:cSld>
  <p:clrMapOvr>
    <a:masterClrMapping/>
  </p:clrMapOvr>
  <mc:AlternateContent xmlns:mc="http://schemas.openxmlformats.org/markup-compatibility/2006">
    <mc:Choice xmlns:p14="http://schemas.microsoft.com/office/powerpoint/2010/main" Requires="p14">
      <p:transition spd="slow" p14:dur="5000" advClick="0" advTm="9000">
        <p:cut/>
        <p:sndAc>
          <p:stSnd loop="1">
            <p:snd r:embed="rId2" name="La meunière (Chanson du folklore Périgord-Limousin collectée et mise en partition par P. Pertuit.wav"/>
          </p:stSnd>
        </p:sndAc>
      </p:transition>
    </mc:Choice>
    <mc:Fallback>
      <p:transition spd="slow" advClick="0" advTm="9000">
        <p:cut/>
        <p:sndAc>
          <p:stSnd loop="1">
            <p:snd r:embed="rId2" name="La meunière (Chanson du folklore Périgord-Limousin collectée et mise en partition par P. Pertuit.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C41331D-EC04-8171-4A74-CA301D592A8F}"/>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2800" b="1" dirty="0">
                <a:solidFill>
                  <a:srgbClr val="FFFF00"/>
                </a:solidFill>
              </a:rPr>
              <a:t>Dans le sud-est du département de la Dordogne, en Périgord noir, la commune de Domme est bordée au nord par la Dordogne qui y forme un important méandre, le « cingle de Montfort ». C'est une commune rurale1 qui fait partie de l'aire d'attraction de Sarlat-la-Canéda2.</a:t>
            </a:r>
          </a:p>
          <a:p>
            <a:pPr algn="ctr"/>
            <a:endParaRPr lang="fr-FR" sz="2800" b="1" dirty="0">
              <a:solidFill>
                <a:srgbClr val="FFFF00"/>
              </a:solidFill>
            </a:endParaRPr>
          </a:p>
          <a:p>
            <a:pPr algn="ctr"/>
            <a:r>
              <a:rPr lang="fr-FR" sz="2800" b="1" dirty="0">
                <a:solidFill>
                  <a:srgbClr val="FFFF00"/>
                </a:solidFill>
              </a:rPr>
              <a:t>Elle fait partie de l'association Les Plus Beaux Villages de France3.</a:t>
            </a:r>
          </a:p>
          <a:p>
            <a:pPr algn="ctr"/>
            <a:endParaRPr lang="fr-FR" sz="2800" b="1" dirty="0">
              <a:solidFill>
                <a:srgbClr val="FFFF00"/>
              </a:solidFill>
            </a:endParaRPr>
          </a:p>
          <a:p>
            <a:pPr algn="ctr"/>
            <a:r>
              <a:rPr lang="fr-FR" sz="2800" b="1" dirty="0">
                <a:solidFill>
                  <a:srgbClr val="FFFF00"/>
                </a:solidFill>
              </a:rPr>
              <a:t>La bastide de Domme, perchée sur une falaise à 210 mètres d'altitude, domine la Dordogne de plus de cent mètres. Elle n'offre pas le plan rectangulaire caractéristique des bastides, mais affecte la forme d'un trapèze. Les fortifications qui l'enserrent ont été adaptées dans leur tracé aux nécessités du terrain. Elle est traversée par la route départementale (RD) 49 et se situe, en distances orthodromiques, dix kilomètres au sud de Sarlat et quinze kilomètres au nord-ouest de Gourdon.</a:t>
            </a:r>
          </a:p>
        </p:txBody>
      </p:sp>
    </p:spTree>
    <p:extLst>
      <p:ext uri="{BB962C8B-B14F-4D97-AF65-F5344CB8AC3E}">
        <p14:creationId xmlns:p14="http://schemas.microsoft.com/office/powerpoint/2010/main" val="2369120574"/>
      </p:ext>
    </p:extLst>
  </p:cSld>
  <p:clrMapOvr>
    <a:masterClrMapping/>
  </p:clrMapOvr>
  <mc:AlternateContent xmlns:mc="http://schemas.openxmlformats.org/markup-compatibility/2006">
    <mc:Choice xmlns:p14="http://schemas.microsoft.com/office/powerpoint/2010/main" Requires="p14">
      <p:transition spd="slow" p14:dur="5000" advClick="0" advTm="9000">
        <p:cut/>
      </p:transition>
    </mc:Choice>
    <mc:Fallback>
      <p:transition spd="slow" advClick="0" advTm="9000">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4">
                                            <p:txEl>
                                              <p:pRg st="0" end="0"/>
                                            </p:txEl>
                                          </p:spTgt>
                                        </p:tgtEl>
                                        <p:attrNameLst>
                                          <p:attrName>style.visibility</p:attrName>
                                        </p:attrNameLst>
                                      </p:cBhvr>
                                      <p:to>
                                        <p:strVal val="visible"/>
                                      </p:to>
                                    </p:set>
                                    <p:set>
                                      <p:cBhvr>
                                        <p:cTn id="7" dur="455" fill="hold">
                                          <p:stCondLst>
                                            <p:cond delay="0"/>
                                          </p:stCondLst>
                                        </p:cTn>
                                        <p:tgtEl>
                                          <p:spTgt spid="4">
                                            <p:txEl>
                                              <p:pRg st="0" end="0"/>
                                            </p:txEl>
                                          </p:spTgt>
                                        </p:tgtEl>
                                        <p:attrNameLst>
                                          <p:attrName>style.rotation</p:attrName>
                                        </p:attrNameLst>
                                      </p:cBhvr>
                                      <p:to>
                                        <p:strVal val="-45.0"/>
                                      </p:to>
                                    </p:set>
                                    <p:anim calcmode="lin" valueType="num">
                                      <p:cBhvr>
                                        <p:cTn id="8" dur="455" fill="hold">
                                          <p:stCondLst>
                                            <p:cond delay="455"/>
                                          </p:stCondLst>
                                        </p:cTn>
                                        <p:tgtEl>
                                          <p:spTgt spid="4">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4">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4">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4">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4">
                                            <p:txEl>
                                              <p:pRg st="2" end="2"/>
                                            </p:txEl>
                                          </p:spTgt>
                                        </p:tgtEl>
                                        <p:attrNameLst>
                                          <p:attrName>style.visibility</p:attrName>
                                        </p:attrNameLst>
                                      </p:cBhvr>
                                      <p:to>
                                        <p:strVal val="visible"/>
                                      </p:to>
                                    </p:set>
                                    <p:set>
                                      <p:cBhvr>
                                        <p:cTn id="16" dur="455" fill="hold">
                                          <p:stCondLst>
                                            <p:cond delay="0"/>
                                          </p:stCondLst>
                                        </p:cTn>
                                        <p:tgtEl>
                                          <p:spTgt spid="4">
                                            <p:txEl>
                                              <p:pRg st="2" end="2"/>
                                            </p:txEl>
                                          </p:spTgt>
                                        </p:tgtEl>
                                        <p:attrNameLst>
                                          <p:attrName>style.rotation</p:attrName>
                                        </p:attrNameLst>
                                      </p:cBhvr>
                                      <p:to>
                                        <p:strVal val="-45.0"/>
                                      </p:to>
                                    </p:set>
                                    <p:anim calcmode="lin" valueType="num">
                                      <p:cBhvr>
                                        <p:cTn id="17" dur="455" fill="hold">
                                          <p:stCondLst>
                                            <p:cond delay="455"/>
                                          </p:stCondLst>
                                        </p:cTn>
                                        <p:tgtEl>
                                          <p:spTgt spid="4">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4">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4">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4">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8" presetClass="entr" presetSubtype="0" accel="50000" fill="hold" nodeType="clickEffect">
                                  <p:stCondLst>
                                    <p:cond delay="0"/>
                                  </p:stCondLst>
                                  <p:iterate type="lt">
                                    <p:tmPct val="50000"/>
                                  </p:iterate>
                                  <p:childTnLst>
                                    <p:set>
                                      <p:cBhvr>
                                        <p:cTn id="24" dur="1" fill="hold">
                                          <p:stCondLst>
                                            <p:cond delay="0"/>
                                          </p:stCondLst>
                                        </p:cTn>
                                        <p:tgtEl>
                                          <p:spTgt spid="4">
                                            <p:txEl>
                                              <p:pRg st="4" end="4"/>
                                            </p:txEl>
                                          </p:spTgt>
                                        </p:tgtEl>
                                        <p:attrNameLst>
                                          <p:attrName>style.visibility</p:attrName>
                                        </p:attrNameLst>
                                      </p:cBhvr>
                                      <p:to>
                                        <p:strVal val="visible"/>
                                      </p:to>
                                    </p:set>
                                    <p:set>
                                      <p:cBhvr>
                                        <p:cTn id="25" dur="455" fill="hold">
                                          <p:stCondLst>
                                            <p:cond delay="0"/>
                                          </p:stCondLst>
                                        </p:cTn>
                                        <p:tgtEl>
                                          <p:spTgt spid="4">
                                            <p:txEl>
                                              <p:pRg st="4" end="4"/>
                                            </p:txEl>
                                          </p:spTgt>
                                        </p:tgtEl>
                                        <p:attrNameLst>
                                          <p:attrName>style.rotation</p:attrName>
                                        </p:attrNameLst>
                                      </p:cBhvr>
                                      <p:to>
                                        <p:strVal val="-45.0"/>
                                      </p:to>
                                    </p:set>
                                    <p:anim calcmode="lin" valueType="num">
                                      <p:cBhvr>
                                        <p:cTn id="26" dur="455" fill="hold">
                                          <p:stCondLst>
                                            <p:cond delay="455"/>
                                          </p:stCondLst>
                                        </p:cTn>
                                        <p:tgtEl>
                                          <p:spTgt spid="4">
                                            <p:txEl>
                                              <p:pRg st="4" end="4"/>
                                            </p:txEl>
                                          </p:spTgt>
                                        </p:tgtEl>
                                        <p:attrNameLst>
                                          <p:attrName>style.rotation</p:attrName>
                                        </p:attrNameLst>
                                      </p:cBhvr>
                                      <p:tavLst>
                                        <p:tav tm="0">
                                          <p:val>
                                            <p:fltVal val="-45"/>
                                          </p:val>
                                        </p:tav>
                                        <p:tav tm="69900">
                                          <p:val>
                                            <p:fltVal val="45"/>
                                          </p:val>
                                        </p:tav>
                                        <p:tav tm="100000">
                                          <p:val>
                                            <p:fltVal val="0"/>
                                          </p:val>
                                        </p:tav>
                                      </p:tavLst>
                                    </p:anim>
                                    <p:anim calcmode="lin" valueType="num">
                                      <p:cBhvr>
                                        <p:cTn id="27" dur="455" fill="hold">
                                          <p:stCondLst>
                                            <p:cond delay="0"/>
                                          </p:stCondLst>
                                        </p:cTn>
                                        <p:tgtEl>
                                          <p:spTgt spid="4">
                                            <p:txEl>
                                              <p:pRg st="4" end="4"/>
                                            </p:txEl>
                                          </p:spTgt>
                                        </p:tgtEl>
                                        <p:attrNameLst>
                                          <p:attrName>ppt_y</p:attrName>
                                        </p:attrNameLst>
                                      </p:cBhvr>
                                      <p:tavLst>
                                        <p:tav tm="0">
                                          <p:val>
                                            <p:strVal val="#ppt_y-1"/>
                                          </p:val>
                                        </p:tav>
                                        <p:tav tm="100000">
                                          <p:val>
                                            <p:strVal val="#ppt_y-(0.354*#ppt_w-0.172*#ppt_h)"/>
                                          </p:val>
                                        </p:tav>
                                      </p:tavLst>
                                    </p:anim>
                                    <p:anim calcmode="lin" valueType="num">
                                      <p:cBhvr>
                                        <p:cTn id="28" dur="156" decel="50000" autoRev="1" fill="hold">
                                          <p:stCondLst>
                                            <p:cond delay="455"/>
                                          </p:stCondLst>
                                        </p:cTn>
                                        <p:tgtEl>
                                          <p:spTgt spid="4">
                                            <p:txEl>
                                              <p:pRg st="4" end="4"/>
                                            </p:txEl>
                                          </p:spTgt>
                                        </p:tgtEl>
                                        <p:attrNameLst>
                                          <p:attrName>ppt_y</p:attrName>
                                        </p:attrNameLst>
                                      </p:cBhvr>
                                      <p:tavLst>
                                        <p:tav tm="0">
                                          <p:val>
                                            <p:strVal val="#ppt_y-(0.354*#ppt_w-0.172*#ppt_h)"/>
                                          </p:val>
                                        </p:tav>
                                        <p:tav tm="100000">
                                          <p:val>
                                            <p:strVal val="#ppt_y-(0.354*#ppt_w-0.172*#ppt_h)-#ppt_h/2"/>
                                          </p:val>
                                        </p:tav>
                                      </p:tavLst>
                                    </p:anim>
                                    <p:anim calcmode="lin" valueType="num">
                                      <p:cBhvr>
                                        <p:cTn id="29" dur="136" fill="hold">
                                          <p:stCondLst>
                                            <p:cond delay="864"/>
                                          </p:stCondLst>
                                        </p:cTn>
                                        <p:tgtEl>
                                          <p:spTgt spid="4">
                                            <p:txEl>
                                              <p:pRg st="4" end="4"/>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descr="Une image contenant plein air, bâtiment, ciel, Ruines&#10;&#10;Description générée automatiquement">
            <a:extLst>
              <a:ext uri="{FF2B5EF4-FFF2-40B4-BE49-F238E27FC236}">
                <a16:creationId xmlns:a16="http://schemas.microsoft.com/office/drawing/2014/main" id="{92103205-AA7C-523D-3C51-65737777A4F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3" y="279000"/>
            <a:ext cx="9453713" cy="6300000"/>
          </a:xfrm>
          <a:prstGeom prst="rect">
            <a:avLst/>
          </a:prstGeom>
          <a:effectLst>
            <a:softEdge rad="317500"/>
          </a:effectLst>
        </p:spPr>
      </p:pic>
      <p:sp>
        <p:nvSpPr>
          <p:cNvPr id="7" name="ZoneTexte 6">
            <a:extLst>
              <a:ext uri="{FF2B5EF4-FFF2-40B4-BE49-F238E27FC236}">
                <a16:creationId xmlns:a16="http://schemas.microsoft.com/office/drawing/2014/main" id="{D339B040-5054-9DB8-B5DF-C66F991BB197}"/>
              </a:ext>
            </a:extLst>
          </p:cNvPr>
          <p:cNvSpPr txBox="1"/>
          <p:nvPr/>
        </p:nvSpPr>
        <p:spPr>
          <a:xfrm>
            <a:off x="3786691" y="4055633"/>
            <a:ext cx="8778240"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Porte des Tours vue de l'extérieur</a:t>
            </a:r>
          </a:p>
        </p:txBody>
      </p:sp>
    </p:spTree>
    <p:extLst>
      <p:ext uri="{BB962C8B-B14F-4D97-AF65-F5344CB8AC3E}">
        <p14:creationId xmlns:p14="http://schemas.microsoft.com/office/powerpoint/2010/main" val="2581130942"/>
      </p:ext>
    </p:extLst>
  </p:cSld>
  <p:clrMapOvr>
    <a:masterClrMapping/>
  </p:clrMapOvr>
  <mc:AlternateContent xmlns:mc="http://schemas.openxmlformats.org/markup-compatibility/2006">
    <mc:Choice xmlns:p14="http://schemas.microsoft.com/office/powerpoint/2010/main" Requires="p14">
      <p:transition spd="slow" p14:dur="5000" advClick="0" advTm="9000">
        <p:cut/>
      </p:transition>
    </mc:Choice>
    <mc:Fallback>
      <p:transition spd="slow" advClick="0" advTm="9000">
        <p:cu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descr="Une image contenant plein air, nuage, paysage, herbe&#10;&#10;Description générée automatiquement">
            <a:extLst>
              <a:ext uri="{FF2B5EF4-FFF2-40B4-BE49-F238E27FC236}">
                <a16:creationId xmlns:a16="http://schemas.microsoft.com/office/drawing/2014/main" id="{90439196-868C-8C96-6588-BBCBC8D614B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27646" y="279000"/>
            <a:ext cx="8736707" cy="6300000"/>
          </a:xfrm>
          <a:prstGeom prst="rect">
            <a:avLst/>
          </a:prstGeom>
          <a:ln w="38100" cap="sq">
            <a:solidFill>
              <a:srgbClr val="000000"/>
            </a:solidFill>
            <a:prstDash val="solid"/>
            <a:miter lim="800000"/>
          </a:ln>
          <a:effectLst>
            <a:outerShdw blurRad="50800" dist="38100" dir="2700000" algn="tl" rotWithShape="0">
              <a:srgbClr val="000000">
                <a:alpha val="43000"/>
              </a:srgbClr>
            </a:outerShdw>
            <a:softEdge rad="635000"/>
          </a:effectLst>
        </p:spPr>
      </p:pic>
      <p:sp>
        <p:nvSpPr>
          <p:cNvPr id="7" name="ZoneTexte 6">
            <a:extLst>
              <a:ext uri="{FF2B5EF4-FFF2-40B4-BE49-F238E27FC236}">
                <a16:creationId xmlns:a16="http://schemas.microsoft.com/office/drawing/2014/main" id="{BD2A3A29-14C4-9663-BC68-7388C1827F40}"/>
              </a:ext>
            </a:extLst>
          </p:cNvPr>
          <p:cNvSpPr txBox="1"/>
          <p:nvPr/>
        </p:nvSpPr>
        <p:spPr>
          <a:xfrm>
            <a:off x="1333948" y="5895190"/>
            <a:ext cx="10617798" cy="830997"/>
          </a:xfrm>
          <a:prstGeom prst="rect">
            <a:avLst/>
          </a:prstGeom>
          <a:noFill/>
        </p:spPr>
        <p:txBody>
          <a:bodyPr wrap="square" rtlCol="0">
            <a:spAutoFit/>
          </a:bodyPr>
          <a:lstStyle/>
          <a:p>
            <a:endParaRPr lang="fr-FR" sz="2400" b="1" dirty="0"/>
          </a:p>
          <a:p>
            <a:r>
              <a:rPr lang="fr-FR" sz="2400" b="1" dirty="0"/>
              <a:t>La Vallée de la Dordogne depuis la terrasse panoramique de La Barre</a:t>
            </a:r>
          </a:p>
        </p:txBody>
      </p:sp>
    </p:spTree>
    <p:extLst>
      <p:ext uri="{BB962C8B-B14F-4D97-AF65-F5344CB8AC3E}">
        <p14:creationId xmlns:p14="http://schemas.microsoft.com/office/powerpoint/2010/main" val="1574974539"/>
      </p:ext>
    </p:extLst>
  </p:cSld>
  <p:clrMapOvr>
    <a:masterClrMapping/>
  </p:clrMapOvr>
  <mc:AlternateContent xmlns:mc="http://schemas.openxmlformats.org/markup-compatibility/2006">
    <mc:Choice xmlns:p14="http://schemas.microsoft.com/office/powerpoint/2010/main" Requires="p14">
      <p:transition spd="slow" p14:dur="5000" advClick="0" advTm="9000">
        <p:cut/>
      </p:transition>
    </mc:Choice>
    <mc:Fallback>
      <p:transition spd="slow" advClick="0" advTm="9000">
        <p:cu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descr="Une image contenant plein air, bâtiment, ciel, arbre&#10;&#10;Description générée automatiquement">
            <a:extLst>
              <a:ext uri="{FF2B5EF4-FFF2-40B4-BE49-F238E27FC236}">
                <a16:creationId xmlns:a16="http://schemas.microsoft.com/office/drawing/2014/main" id="{A793219D-CF3E-E08E-D3C8-68CC756D0E9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98899" y="279000"/>
            <a:ext cx="9409596" cy="6300000"/>
          </a:xfrm>
          <a:prstGeom prst="rect">
            <a:avLst/>
          </a:prstGeom>
          <a:effectLst>
            <a:softEdge rad="635000"/>
          </a:effectLst>
        </p:spPr>
      </p:pic>
      <p:sp>
        <p:nvSpPr>
          <p:cNvPr id="7" name="ZoneTexte 6">
            <a:extLst>
              <a:ext uri="{FF2B5EF4-FFF2-40B4-BE49-F238E27FC236}">
                <a16:creationId xmlns:a16="http://schemas.microsoft.com/office/drawing/2014/main" id="{E5C8D9D6-8193-8A5C-7481-3F03F83E0DA4}"/>
              </a:ext>
            </a:extLst>
          </p:cNvPr>
          <p:cNvSpPr txBox="1"/>
          <p:nvPr/>
        </p:nvSpPr>
        <p:spPr>
          <a:xfrm>
            <a:off x="3173506" y="4180344"/>
            <a:ext cx="8272630"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Maison de la Monnaie sur la Place de la Rode</a:t>
            </a:r>
          </a:p>
        </p:txBody>
      </p:sp>
    </p:spTree>
    <p:extLst>
      <p:ext uri="{BB962C8B-B14F-4D97-AF65-F5344CB8AC3E}">
        <p14:creationId xmlns:p14="http://schemas.microsoft.com/office/powerpoint/2010/main" val="2209032459"/>
      </p:ext>
    </p:extLst>
  </p:cSld>
  <p:clrMapOvr>
    <a:masterClrMapping/>
  </p:clrMapOvr>
  <mc:AlternateContent xmlns:mc="http://schemas.openxmlformats.org/markup-compatibility/2006">
    <mc:Choice xmlns:p14="http://schemas.microsoft.com/office/powerpoint/2010/main" Requires="p14">
      <p:transition spd="slow" p14:dur="5000" advClick="0" advTm="9000">
        <p:cut/>
      </p:transition>
    </mc:Choice>
    <mc:Fallback>
      <p:transition spd="slow" advClick="0" advTm="9000">
        <p:cu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descr="Une image contenant plein air, bâtiment, maison, ciel&#10;&#10;Description générée automatiquement">
            <a:extLst>
              <a:ext uri="{FF2B5EF4-FFF2-40B4-BE49-F238E27FC236}">
                <a16:creationId xmlns:a16="http://schemas.microsoft.com/office/drawing/2014/main" id="{F6865002-CD2D-89EC-D3C5-9912E94DE44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90872" y="279000"/>
            <a:ext cx="9409563" cy="6300000"/>
          </a:xfrm>
          <a:prstGeom prst="rect">
            <a:avLst/>
          </a:prstGeom>
          <a:effectLst>
            <a:softEdge rad="635000"/>
          </a:effectLst>
        </p:spPr>
      </p:pic>
      <p:sp>
        <p:nvSpPr>
          <p:cNvPr id="7" name="ZoneTexte 6">
            <a:extLst>
              <a:ext uri="{FF2B5EF4-FFF2-40B4-BE49-F238E27FC236}">
                <a16:creationId xmlns:a16="http://schemas.microsoft.com/office/drawing/2014/main" id="{B90D8A03-BEC3-E7C9-5075-60C7953974FA}"/>
              </a:ext>
            </a:extLst>
          </p:cNvPr>
          <p:cNvSpPr txBox="1"/>
          <p:nvPr/>
        </p:nvSpPr>
        <p:spPr>
          <a:xfrm>
            <a:off x="5809130" y="4012603"/>
            <a:ext cx="6637468"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Halle du sud</a:t>
            </a:r>
          </a:p>
        </p:txBody>
      </p:sp>
    </p:spTree>
    <p:extLst>
      <p:ext uri="{BB962C8B-B14F-4D97-AF65-F5344CB8AC3E}">
        <p14:creationId xmlns:p14="http://schemas.microsoft.com/office/powerpoint/2010/main" val="838275788"/>
      </p:ext>
    </p:extLst>
  </p:cSld>
  <p:clrMapOvr>
    <a:masterClrMapping/>
  </p:clrMapOvr>
  <mc:AlternateContent xmlns:mc="http://schemas.openxmlformats.org/markup-compatibility/2006">
    <mc:Choice xmlns:p14="http://schemas.microsoft.com/office/powerpoint/2010/main" Requires="p14">
      <p:transition spd="slow" p14:dur="5000" advClick="0" advTm="9000">
        <p:cut/>
      </p:transition>
    </mc:Choice>
    <mc:Fallback>
      <p:transition spd="slow" advClick="0" advTm="9000">
        <p:cu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descr="Une image contenant plein air, bâtiment, ciel, arbre&#10;&#10;Description générée automatiquement">
            <a:extLst>
              <a:ext uri="{FF2B5EF4-FFF2-40B4-BE49-F238E27FC236}">
                <a16:creationId xmlns:a16="http://schemas.microsoft.com/office/drawing/2014/main" id="{6FCCB57C-583F-A818-7681-6EC83265F1E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91201" y="182181"/>
            <a:ext cx="9409597" cy="6300000"/>
          </a:xfrm>
          <a:prstGeom prst="rect">
            <a:avLst/>
          </a:prstGeom>
          <a:effectLst>
            <a:softEdge rad="127000"/>
          </a:effectLst>
        </p:spPr>
      </p:pic>
      <p:sp>
        <p:nvSpPr>
          <p:cNvPr id="7" name="ZoneTexte 6">
            <a:extLst>
              <a:ext uri="{FF2B5EF4-FFF2-40B4-BE49-F238E27FC236}">
                <a16:creationId xmlns:a16="http://schemas.microsoft.com/office/drawing/2014/main" id="{42C4C6BA-151D-1A25-2178-8F588A2FC857}"/>
              </a:ext>
            </a:extLst>
          </p:cNvPr>
          <p:cNvSpPr txBox="1"/>
          <p:nvPr/>
        </p:nvSpPr>
        <p:spPr>
          <a:xfrm>
            <a:off x="2398954" y="6337867"/>
            <a:ext cx="8401843" cy="461665"/>
          </a:xfrm>
          <a:prstGeom prst="rect">
            <a:avLst/>
          </a:prstGeom>
          <a:noFill/>
        </p:spPr>
        <p:txBody>
          <a:bodyPr wrap="square" rtlCol="0">
            <a:spAutoFit/>
          </a:bodyPr>
          <a:lstStyle/>
          <a:p>
            <a:r>
              <a:rPr lang="fr-FR" sz="2400" b="1"/>
              <a:t>Domme, église à l'angle nord de la place du marché</a:t>
            </a:r>
            <a:endParaRPr lang="fr-FR" sz="2400" b="1" dirty="0"/>
          </a:p>
        </p:txBody>
      </p:sp>
    </p:spTree>
    <p:extLst>
      <p:ext uri="{BB962C8B-B14F-4D97-AF65-F5344CB8AC3E}">
        <p14:creationId xmlns:p14="http://schemas.microsoft.com/office/powerpoint/2010/main" val="2364994003"/>
      </p:ext>
    </p:extLst>
  </p:cSld>
  <p:clrMapOvr>
    <a:masterClrMapping/>
  </p:clrMapOvr>
  <mc:AlternateContent xmlns:mc="http://schemas.openxmlformats.org/markup-compatibility/2006">
    <mc:Choice xmlns:p14="http://schemas.microsoft.com/office/powerpoint/2010/main" Requires="p14">
      <p:transition spd="slow" p14:dur="5000" advClick="0" advTm="9000">
        <p:cut/>
      </p:transition>
    </mc:Choice>
    <mc:Fallback>
      <p:transition spd="slow" advClick="0" advTm="9000">
        <p:cu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descr="Une image contenant plein air, bâtiment, Ruines, ciel&#10;&#10;Description générée automatiquement">
            <a:extLst>
              <a:ext uri="{FF2B5EF4-FFF2-40B4-BE49-F238E27FC236}">
                <a16:creationId xmlns:a16="http://schemas.microsoft.com/office/drawing/2014/main" id="{90E48685-737D-E585-F950-C54BC694A51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1635" y="189000"/>
            <a:ext cx="4338076" cy="6480000"/>
          </a:xfrm>
          <a:prstGeom prst="rect">
            <a:avLst/>
          </a:prstGeom>
          <a:effectLst>
            <a:softEdge rad="127000"/>
          </a:effectLst>
        </p:spPr>
      </p:pic>
      <p:sp>
        <p:nvSpPr>
          <p:cNvPr id="7" name="ZoneTexte 6">
            <a:extLst>
              <a:ext uri="{FF2B5EF4-FFF2-40B4-BE49-F238E27FC236}">
                <a16:creationId xmlns:a16="http://schemas.microsoft.com/office/drawing/2014/main" id="{D34F8B05-25B7-C6D6-4FFF-EC505ED2DB44}"/>
              </a:ext>
            </a:extLst>
          </p:cNvPr>
          <p:cNvSpPr txBox="1"/>
          <p:nvPr/>
        </p:nvSpPr>
        <p:spPr>
          <a:xfrm>
            <a:off x="4460838" y="2173045"/>
            <a:ext cx="2543570" cy="3416320"/>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Baie vitrée défensive à la porte de la ville</a:t>
            </a:r>
          </a:p>
        </p:txBody>
      </p:sp>
      <p:pic>
        <p:nvPicPr>
          <p:cNvPr id="9" name="Image 8" descr="Une image contenant écriture manuscrite, art, mur, Artefact&#10;&#10;Description générée automatiquement">
            <a:extLst>
              <a:ext uri="{FF2B5EF4-FFF2-40B4-BE49-F238E27FC236}">
                <a16:creationId xmlns:a16="http://schemas.microsoft.com/office/drawing/2014/main" id="{116E8FF0-BCF7-D671-EE0A-F45133B9058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04408" y="189000"/>
            <a:ext cx="4885957" cy="6480000"/>
          </a:xfrm>
          <a:prstGeom prst="rect">
            <a:avLst/>
          </a:prstGeom>
          <a:effectLst>
            <a:softEdge rad="127000"/>
          </a:effectLst>
        </p:spPr>
      </p:pic>
      <p:sp>
        <p:nvSpPr>
          <p:cNvPr id="10" name="ZoneTexte 9">
            <a:extLst>
              <a:ext uri="{FF2B5EF4-FFF2-40B4-BE49-F238E27FC236}">
                <a16:creationId xmlns:a16="http://schemas.microsoft.com/office/drawing/2014/main" id="{8D2FED8C-3540-6FC1-4EB8-92BDF9D6502C}"/>
              </a:ext>
            </a:extLst>
          </p:cNvPr>
          <p:cNvSpPr txBox="1"/>
          <p:nvPr/>
        </p:nvSpPr>
        <p:spPr>
          <a:xfrm>
            <a:off x="4639711" y="3881205"/>
            <a:ext cx="1753497" cy="584775"/>
          </a:xfrm>
          <a:prstGeom prst="rect">
            <a:avLst/>
          </a:prstGeom>
          <a:noFill/>
        </p:spPr>
        <p:txBody>
          <a:bodyPr wrap="square" rtlCol="0">
            <a:spAutoFit/>
          </a:bodyPr>
          <a:lstStyle/>
          <a:p>
            <a:r>
              <a:rPr lang="fr-FR" sz="3200" b="1" dirty="0"/>
              <a:t>1</a:t>
            </a:r>
          </a:p>
        </p:txBody>
      </p:sp>
      <p:sp>
        <p:nvSpPr>
          <p:cNvPr id="11" name="ZoneTexte 10">
            <a:extLst>
              <a:ext uri="{FF2B5EF4-FFF2-40B4-BE49-F238E27FC236}">
                <a16:creationId xmlns:a16="http://schemas.microsoft.com/office/drawing/2014/main" id="{BAB4F211-F5F3-C8C1-3A71-6B0BA9E7C56C}"/>
              </a:ext>
            </a:extLst>
          </p:cNvPr>
          <p:cNvSpPr txBox="1"/>
          <p:nvPr/>
        </p:nvSpPr>
        <p:spPr>
          <a:xfrm>
            <a:off x="5187593" y="-1365182"/>
            <a:ext cx="2238770" cy="3785652"/>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Graffiti des Templiers de la Porte des Tours</a:t>
            </a:r>
          </a:p>
        </p:txBody>
      </p:sp>
      <p:sp>
        <p:nvSpPr>
          <p:cNvPr id="12" name="ZoneTexte 11">
            <a:extLst>
              <a:ext uri="{FF2B5EF4-FFF2-40B4-BE49-F238E27FC236}">
                <a16:creationId xmlns:a16="http://schemas.microsoft.com/office/drawing/2014/main" id="{CB37D817-8FDB-F82E-A076-9629BB0A77A3}"/>
              </a:ext>
            </a:extLst>
          </p:cNvPr>
          <p:cNvSpPr txBox="1"/>
          <p:nvPr/>
        </p:nvSpPr>
        <p:spPr>
          <a:xfrm>
            <a:off x="5732623" y="235256"/>
            <a:ext cx="1775012" cy="584775"/>
          </a:xfrm>
          <a:prstGeom prst="rect">
            <a:avLst/>
          </a:prstGeom>
          <a:noFill/>
        </p:spPr>
        <p:txBody>
          <a:bodyPr wrap="square" rtlCol="0">
            <a:spAutoFit/>
          </a:bodyPr>
          <a:lstStyle/>
          <a:p>
            <a:r>
              <a:rPr lang="fr-FR" sz="3200" b="1" dirty="0"/>
              <a:t>2</a:t>
            </a:r>
          </a:p>
        </p:txBody>
      </p:sp>
    </p:spTree>
    <p:extLst>
      <p:ext uri="{BB962C8B-B14F-4D97-AF65-F5344CB8AC3E}">
        <p14:creationId xmlns:p14="http://schemas.microsoft.com/office/powerpoint/2010/main" val="3230162404"/>
      </p:ext>
    </p:extLst>
  </p:cSld>
  <p:clrMapOvr>
    <a:masterClrMapping/>
  </p:clrMapOvr>
  <mc:AlternateContent xmlns:mc="http://schemas.openxmlformats.org/markup-compatibility/2006">
    <mc:Choice xmlns:p14="http://schemas.microsoft.com/office/powerpoint/2010/main" Requires="p14">
      <p:transition spd="slow" p14:dur="5000" advClick="0" advTm="9000">
        <p:cut/>
      </p:transition>
    </mc:Choice>
    <mc:Fallback>
      <p:transition spd="slow" advClick="0" advTm="9000">
        <p:cu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uage, ciel, bâtiment&#10;&#10;Description générée automatiquement">
            <a:extLst>
              <a:ext uri="{FF2B5EF4-FFF2-40B4-BE49-F238E27FC236}">
                <a16:creationId xmlns:a16="http://schemas.microsoft.com/office/drawing/2014/main" id="{E55D1636-F040-851A-2889-1D7FE0E3EB2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28380" y="171423"/>
            <a:ext cx="7735239" cy="6300000"/>
          </a:xfrm>
          <a:prstGeom prst="rect">
            <a:avLst/>
          </a:prstGeom>
          <a:effectLst>
            <a:softEdge rad="127000"/>
          </a:effectLst>
        </p:spPr>
      </p:pic>
      <p:sp>
        <p:nvSpPr>
          <p:cNvPr id="4" name="ZoneTexte 3">
            <a:extLst>
              <a:ext uri="{FF2B5EF4-FFF2-40B4-BE49-F238E27FC236}">
                <a16:creationId xmlns:a16="http://schemas.microsoft.com/office/drawing/2014/main" id="{FB25A893-4271-9806-3A89-B117340F9C77}"/>
              </a:ext>
            </a:extLst>
          </p:cNvPr>
          <p:cNvSpPr txBox="1"/>
          <p:nvPr/>
        </p:nvSpPr>
        <p:spPr>
          <a:xfrm>
            <a:off x="2228380" y="4180344"/>
            <a:ext cx="9466730"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Halle et maison du gouverneur sur la place de la Halle</a:t>
            </a:r>
          </a:p>
        </p:txBody>
      </p:sp>
    </p:spTree>
    <p:extLst>
      <p:ext uri="{BB962C8B-B14F-4D97-AF65-F5344CB8AC3E}">
        <p14:creationId xmlns:p14="http://schemas.microsoft.com/office/powerpoint/2010/main" val="3734729724"/>
      </p:ext>
    </p:extLst>
  </p:cSld>
  <p:clrMapOvr>
    <a:masterClrMapping/>
  </p:clrMapOvr>
  <mc:AlternateContent xmlns:mc="http://schemas.openxmlformats.org/markup-compatibility/2006">
    <mc:Choice xmlns:p14="http://schemas.microsoft.com/office/powerpoint/2010/main" Requires="p14">
      <p:transition spd="slow" p14:dur="5000" advClick="0" advTm="9000">
        <p:cut/>
      </p:transition>
    </mc:Choice>
    <mc:Fallback>
      <p:transition spd="slow" advClick="0" advTm="9000">
        <p:cu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fenêtre&#10;&#10;Description générée automatiquement">
            <a:extLst>
              <a:ext uri="{FF2B5EF4-FFF2-40B4-BE49-F238E27FC236}">
                <a16:creationId xmlns:a16="http://schemas.microsoft.com/office/drawing/2014/main" id="{3E3C8B0E-1A6C-A719-D618-32ACCE40180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71945" y="189000"/>
            <a:ext cx="4338077" cy="6480000"/>
          </a:xfrm>
          <a:prstGeom prst="rect">
            <a:avLst/>
          </a:prstGeom>
          <a:effectLst>
            <a:softEdge rad="127000"/>
          </a:effectLst>
        </p:spPr>
      </p:pic>
      <p:sp>
        <p:nvSpPr>
          <p:cNvPr id="5" name="ZoneTexte 4">
            <a:extLst>
              <a:ext uri="{FF2B5EF4-FFF2-40B4-BE49-F238E27FC236}">
                <a16:creationId xmlns:a16="http://schemas.microsoft.com/office/drawing/2014/main" id="{8C6ABA28-A1CA-B643-09E3-643D45389B72}"/>
              </a:ext>
            </a:extLst>
          </p:cNvPr>
          <p:cNvSpPr txBox="1"/>
          <p:nvPr/>
        </p:nvSpPr>
        <p:spPr>
          <a:xfrm>
            <a:off x="1032734" y="3259567"/>
            <a:ext cx="3130476" cy="1200329"/>
          </a:xfrm>
          <a:prstGeom prst="rect">
            <a:avLst/>
          </a:prstGeom>
          <a:noFill/>
        </p:spPr>
        <p:txBody>
          <a:bodyPr wrap="square" rtlCol="0">
            <a:spAutoFit/>
          </a:bodyPr>
          <a:lstStyle/>
          <a:p>
            <a:r>
              <a:rPr lang="fr-FR" sz="2400" b="1"/>
              <a:t>Faire du shopping sur la Place de la Rode</a:t>
            </a:r>
            <a:endParaRPr lang="fr-FR" sz="2400" b="1" dirty="0"/>
          </a:p>
        </p:txBody>
      </p:sp>
    </p:spTree>
    <p:extLst>
      <p:ext uri="{BB962C8B-B14F-4D97-AF65-F5344CB8AC3E}">
        <p14:creationId xmlns:p14="http://schemas.microsoft.com/office/powerpoint/2010/main" val="3072321664"/>
      </p:ext>
    </p:extLst>
  </p:cSld>
  <p:clrMapOvr>
    <a:masterClrMapping/>
  </p:clrMapOvr>
  <mc:AlternateContent xmlns:mc="http://schemas.openxmlformats.org/markup-compatibility/2006">
    <mc:Choice xmlns:p14="http://schemas.microsoft.com/office/powerpoint/2010/main" Requires="p14">
      <p:transition spd="slow" p14:dur="5000" advClick="0" advTm="9000">
        <p:cut/>
      </p:transition>
    </mc:Choice>
    <mc:Fallback>
      <p:transition spd="slow" advClick="0" advTm="9000">
        <p:cu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anorama, plein air, ciel, arbre&#10;&#10;Description générée automatiquement">
            <a:extLst>
              <a:ext uri="{FF2B5EF4-FFF2-40B4-BE49-F238E27FC236}">
                <a16:creationId xmlns:a16="http://schemas.microsoft.com/office/drawing/2014/main" id="{1B5DBE2A-06FF-883C-A7A9-9258FE0E74E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80000" y="2033090"/>
            <a:ext cx="11232000" cy="21996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32E48C3-E66B-AEED-C61F-27F93D247AEF}"/>
              </a:ext>
            </a:extLst>
          </p:cNvPr>
          <p:cNvSpPr txBox="1"/>
          <p:nvPr/>
        </p:nvSpPr>
        <p:spPr>
          <a:xfrm>
            <a:off x="2302137" y="3899203"/>
            <a:ext cx="12285233" cy="830997"/>
          </a:xfrm>
          <a:prstGeom prst="rect">
            <a:avLst/>
          </a:prstGeom>
          <a:noFill/>
        </p:spPr>
        <p:txBody>
          <a:bodyPr wrap="square" rtlCol="0">
            <a:spAutoFit/>
          </a:bodyPr>
          <a:lstStyle/>
          <a:p>
            <a:endParaRPr lang="fr-FR" sz="2400" b="1" dirty="0"/>
          </a:p>
          <a:p>
            <a:r>
              <a:rPr lang="fr-FR" sz="2400" b="1" dirty="0"/>
              <a:t>Vue panoramique prise depuis le belvédère de la "Barre</a:t>
            </a:r>
          </a:p>
        </p:txBody>
      </p:sp>
    </p:spTree>
    <p:extLst>
      <p:ext uri="{BB962C8B-B14F-4D97-AF65-F5344CB8AC3E}">
        <p14:creationId xmlns:p14="http://schemas.microsoft.com/office/powerpoint/2010/main" val="3839968852"/>
      </p:ext>
    </p:extLst>
  </p:cSld>
  <p:clrMapOvr>
    <a:masterClrMapping/>
  </p:clrMapOvr>
  <mc:AlternateContent xmlns:mc="http://schemas.openxmlformats.org/markup-compatibility/2006">
    <mc:Choice xmlns:p14="http://schemas.microsoft.com/office/powerpoint/2010/main" Requires="p14">
      <p:transition spd="slow" p14:dur="5000" advClick="0" advTm="9000">
        <p:cut/>
      </p:transition>
    </mc:Choice>
    <mc:Fallback>
      <p:transition spd="slow" advClick="0" advTm="9000">
        <p:cut/>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texte, bâtiment, signe&#10;&#10;Description générée automatiquement">
            <a:extLst>
              <a:ext uri="{FF2B5EF4-FFF2-40B4-BE49-F238E27FC236}">
                <a16:creationId xmlns:a16="http://schemas.microsoft.com/office/drawing/2014/main" id="{E90B10E5-4F76-102A-3B28-3D7A6E4FA8C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211" y="279000"/>
            <a:ext cx="9453577" cy="6300000"/>
          </a:xfrm>
          <a:prstGeom prst="rect">
            <a:avLst/>
          </a:prstGeom>
          <a:effectLst>
            <a:softEdge rad="317500"/>
          </a:effectLst>
        </p:spPr>
      </p:pic>
      <p:sp>
        <p:nvSpPr>
          <p:cNvPr id="4" name="ZoneTexte 3">
            <a:extLst>
              <a:ext uri="{FF2B5EF4-FFF2-40B4-BE49-F238E27FC236}">
                <a16:creationId xmlns:a16="http://schemas.microsoft.com/office/drawing/2014/main" id="{B13D97E6-7CA6-C261-E0AB-1770ECBCED3A}"/>
              </a:ext>
            </a:extLst>
          </p:cNvPr>
          <p:cNvSpPr txBox="1"/>
          <p:nvPr/>
        </p:nvSpPr>
        <p:spPr>
          <a:xfrm>
            <a:off x="5615492" y="6348167"/>
            <a:ext cx="8261873" cy="461665"/>
          </a:xfrm>
          <a:prstGeom prst="rect">
            <a:avLst/>
          </a:prstGeom>
          <a:noFill/>
        </p:spPr>
        <p:txBody>
          <a:bodyPr wrap="square" rtlCol="0">
            <a:spAutoFit/>
          </a:bodyPr>
          <a:lstStyle/>
          <a:p>
            <a:r>
              <a:rPr lang="fr-FR" sz="2400" b="1" dirty="0"/>
              <a:t>Musée</a:t>
            </a:r>
          </a:p>
        </p:txBody>
      </p:sp>
    </p:spTree>
    <p:extLst>
      <p:ext uri="{BB962C8B-B14F-4D97-AF65-F5344CB8AC3E}">
        <p14:creationId xmlns:p14="http://schemas.microsoft.com/office/powerpoint/2010/main" val="3134215203"/>
      </p:ext>
    </p:extLst>
  </p:cSld>
  <p:clrMapOvr>
    <a:masterClrMapping/>
  </p:clrMapOvr>
  <mc:AlternateContent xmlns:mc="http://schemas.openxmlformats.org/markup-compatibility/2006">
    <mc:Choice xmlns:p14="http://schemas.microsoft.com/office/powerpoint/2010/main" Requires="p14">
      <p:transition spd="slow" p14:dur="5000" advClick="0" advTm="9000">
        <p:cut/>
      </p:transition>
    </mc:Choice>
    <mc:Fallback>
      <p:transition spd="slow" advClick="0" advTm="9000">
        <p:cu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fenêtre, lampe&#10;&#10;Description générée automatiquement">
            <a:extLst>
              <a:ext uri="{FF2B5EF4-FFF2-40B4-BE49-F238E27FC236}">
                <a16:creationId xmlns:a16="http://schemas.microsoft.com/office/drawing/2014/main" id="{972ECD23-67FC-BB5F-CC3F-680533A7C37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74971" y="81424"/>
            <a:ext cx="4338075" cy="6480000"/>
          </a:xfrm>
          <a:prstGeom prst="rect">
            <a:avLst/>
          </a:prstGeom>
          <a:effectLst>
            <a:softEdge rad="127000"/>
          </a:effectLst>
        </p:spPr>
      </p:pic>
      <p:sp>
        <p:nvSpPr>
          <p:cNvPr id="4" name="ZoneTexte 3">
            <a:extLst>
              <a:ext uri="{FF2B5EF4-FFF2-40B4-BE49-F238E27FC236}">
                <a16:creationId xmlns:a16="http://schemas.microsoft.com/office/drawing/2014/main" id="{A988FF95-15DE-9849-CD80-9E79EE823062}"/>
              </a:ext>
            </a:extLst>
          </p:cNvPr>
          <p:cNvSpPr txBox="1"/>
          <p:nvPr/>
        </p:nvSpPr>
        <p:spPr>
          <a:xfrm>
            <a:off x="2366265" y="189000"/>
            <a:ext cx="2847612" cy="461665"/>
          </a:xfrm>
          <a:prstGeom prst="rect">
            <a:avLst/>
          </a:prstGeom>
          <a:noFill/>
        </p:spPr>
        <p:txBody>
          <a:bodyPr wrap="square" rtlCol="0">
            <a:spAutoFit/>
          </a:bodyPr>
          <a:lstStyle/>
          <a:p>
            <a:r>
              <a:rPr lang="fr-FR" sz="2400" b="1" dirty="0">
                <a:solidFill>
                  <a:schemeClr val="bg1"/>
                </a:solidFill>
              </a:rPr>
              <a:t>Domme</a:t>
            </a:r>
          </a:p>
        </p:txBody>
      </p:sp>
      <p:pic>
        <p:nvPicPr>
          <p:cNvPr id="6" name="Image 5" descr="Une image contenant plein air, bâtiment, ciel, façade&#10;&#10;Description générée automatiquement">
            <a:extLst>
              <a:ext uri="{FF2B5EF4-FFF2-40B4-BE49-F238E27FC236}">
                <a16:creationId xmlns:a16="http://schemas.microsoft.com/office/drawing/2014/main" id="{369FF3D5-42B6-CA88-413E-82C0CCF839A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97030" y="81424"/>
            <a:ext cx="4319999" cy="6480000"/>
          </a:xfrm>
          <a:prstGeom prst="rect">
            <a:avLst/>
          </a:prstGeom>
          <a:effectLst>
            <a:softEdge rad="127000"/>
          </a:effectLst>
        </p:spPr>
      </p:pic>
      <p:sp>
        <p:nvSpPr>
          <p:cNvPr id="7" name="ZoneTexte 6">
            <a:extLst>
              <a:ext uri="{FF2B5EF4-FFF2-40B4-BE49-F238E27FC236}">
                <a16:creationId xmlns:a16="http://schemas.microsoft.com/office/drawing/2014/main" id="{2AD17890-5058-144E-8303-6714790B3F49}"/>
              </a:ext>
            </a:extLst>
          </p:cNvPr>
          <p:cNvSpPr txBox="1"/>
          <p:nvPr/>
        </p:nvSpPr>
        <p:spPr>
          <a:xfrm>
            <a:off x="7744129" y="3772504"/>
            <a:ext cx="3314732"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solidFill>
                  <a:schemeClr val="bg1"/>
                </a:solidFill>
              </a:rPr>
              <a:t>Renaissance-</a:t>
            </a:r>
            <a:r>
              <a:rPr lang="fr-FR" sz="2400" b="1" dirty="0" err="1">
                <a:solidFill>
                  <a:schemeClr val="bg1"/>
                </a:solidFill>
              </a:rPr>
              <a:t>Fenster</a:t>
            </a:r>
            <a:endParaRPr lang="fr-FR" sz="2400" b="1" dirty="0">
              <a:solidFill>
                <a:schemeClr val="bg1"/>
              </a:solidFill>
            </a:endParaRPr>
          </a:p>
        </p:txBody>
      </p:sp>
    </p:spTree>
    <p:extLst>
      <p:ext uri="{BB962C8B-B14F-4D97-AF65-F5344CB8AC3E}">
        <p14:creationId xmlns:p14="http://schemas.microsoft.com/office/powerpoint/2010/main" val="2738508398"/>
      </p:ext>
    </p:extLst>
  </p:cSld>
  <p:clrMapOvr>
    <a:masterClrMapping/>
  </p:clrMapOvr>
  <mc:AlternateContent xmlns:mc="http://schemas.openxmlformats.org/markup-compatibility/2006">
    <mc:Choice xmlns:p14="http://schemas.microsoft.com/office/powerpoint/2010/main" Requires="p14">
      <p:transition spd="slow" p14:dur="5000" advClick="0" advTm="9000">
        <p:cut/>
      </p:transition>
    </mc:Choice>
    <mc:Fallback>
      <p:transition spd="slow" advClick="0" advTm="9000">
        <p:cu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arbre, feuille&#10;&#10;Description générée automatiquement">
            <a:extLst>
              <a:ext uri="{FF2B5EF4-FFF2-40B4-BE49-F238E27FC236}">
                <a16:creationId xmlns:a16="http://schemas.microsoft.com/office/drawing/2014/main" id="{6581253F-8186-B9E0-3AFC-D6BAD390B72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73742" y="230815"/>
            <a:ext cx="4338075" cy="6480000"/>
          </a:xfrm>
          <a:prstGeom prst="rect">
            <a:avLst/>
          </a:prstGeom>
          <a:effectLst>
            <a:softEdge rad="127000"/>
          </a:effectLst>
        </p:spPr>
      </p:pic>
      <p:sp>
        <p:nvSpPr>
          <p:cNvPr id="4" name="ZoneTexte 3">
            <a:extLst>
              <a:ext uri="{FF2B5EF4-FFF2-40B4-BE49-F238E27FC236}">
                <a16:creationId xmlns:a16="http://schemas.microsoft.com/office/drawing/2014/main" id="{F206A356-D1B7-7CC8-76B1-2BE91C7073B5}"/>
              </a:ext>
            </a:extLst>
          </p:cNvPr>
          <p:cNvSpPr txBox="1"/>
          <p:nvPr/>
        </p:nvSpPr>
        <p:spPr>
          <a:xfrm>
            <a:off x="1312433" y="355003"/>
            <a:ext cx="3162749" cy="461665"/>
          </a:xfrm>
          <a:prstGeom prst="rect">
            <a:avLst/>
          </a:prstGeom>
          <a:noFill/>
        </p:spPr>
        <p:txBody>
          <a:bodyPr wrap="square" rtlCol="0">
            <a:spAutoFit/>
          </a:bodyPr>
          <a:lstStyle/>
          <a:p>
            <a:r>
              <a:rPr lang="fr-FR" sz="2400" b="1">
                <a:solidFill>
                  <a:schemeClr val="bg1"/>
                </a:solidFill>
              </a:rPr>
              <a:t>Domme , fronton</a:t>
            </a:r>
            <a:endParaRPr lang="fr-FR" sz="2400" b="1" dirty="0">
              <a:solidFill>
                <a:schemeClr val="bg1"/>
              </a:solidFill>
            </a:endParaRPr>
          </a:p>
        </p:txBody>
      </p:sp>
      <p:pic>
        <p:nvPicPr>
          <p:cNvPr id="6" name="Image 5" descr="Une image contenant plein air, ciel, bâtiment, pierre&#10;&#10;Description générée automatiquement">
            <a:extLst>
              <a:ext uri="{FF2B5EF4-FFF2-40B4-BE49-F238E27FC236}">
                <a16:creationId xmlns:a16="http://schemas.microsoft.com/office/drawing/2014/main" id="{DC2B9A21-D0D5-2C39-465E-C8B00D24505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80185" y="320815"/>
            <a:ext cx="4217571" cy="6300000"/>
          </a:xfrm>
          <a:prstGeom prst="rect">
            <a:avLst/>
          </a:prstGeom>
          <a:effectLst>
            <a:softEdge rad="127000"/>
          </a:effectLst>
        </p:spPr>
      </p:pic>
      <p:sp>
        <p:nvSpPr>
          <p:cNvPr id="7" name="ZoneTexte 6">
            <a:extLst>
              <a:ext uri="{FF2B5EF4-FFF2-40B4-BE49-F238E27FC236}">
                <a16:creationId xmlns:a16="http://schemas.microsoft.com/office/drawing/2014/main" id="{D0E99536-0D05-1BD7-1EEB-E8332BBF8809}"/>
              </a:ext>
            </a:extLst>
          </p:cNvPr>
          <p:cNvSpPr txBox="1"/>
          <p:nvPr/>
        </p:nvSpPr>
        <p:spPr>
          <a:xfrm>
            <a:off x="7280185" y="455830"/>
            <a:ext cx="4410634" cy="461665"/>
          </a:xfrm>
          <a:prstGeom prst="rect">
            <a:avLst/>
          </a:prstGeom>
          <a:noFill/>
        </p:spPr>
        <p:txBody>
          <a:bodyPr wrap="square" rtlCol="0">
            <a:spAutoFit/>
          </a:bodyPr>
          <a:lstStyle/>
          <a:p>
            <a:r>
              <a:rPr lang="fr-FR" sz="2400" b="1" dirty="0">
                <a:solidFill>
                  <a:schemeClr val="bg1"/>
                </a:solidFill>
              </a:rPr>
              <a:t>Domme , fronton et cheminée</a:t>
            </a:r>
          </a:p>
        </p:txBody>
      </p:sp>
    </p:spTree>
    <p:extLst>
      <p:ext uri="{BB962C8B-B14F-4D97-AF65-F5344CB8AC3E}">
        <p14:creationId xmlns:p14="http://schemas.microsoft.com/office/powerpoint/2010/main" val="1855556973"/>
      </p:ext>
    </p:extLst>
  </p:cSld>
  <p:clrMapOvr>
    <a:masterClrMapping/>
  </p:clrMapOvr>
  <mc:AlternateContent xmlns:mc="http://schemas.openxmlformats.org/markup-compatibility/2006">
    <mc:Choice xmlns:p14="http://schemas.microsoft.com/office/powerpoint/2010/main" Requires="p14">
      <p:transition spd="slow" p14:dur="5000" advClick="0" advTm="9000">
        <p:cut/>
      </p:transition>
    </mc:Choice>
    <mc:Fallback>
      <p:transition spd="slow" advClick="0" advTm="9000">
        <p:cu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bâtiment, porte, plein air, église&#10;&#10;Description générée automatiquement">
            <a:extLst>
              <a:ext uri="{FF2B5EF4-FFF2-40B4-BE49-F238E27FC236}">
                <a16:creationId xmlns:a16="http://schemas.microsoft.com/office/drawing/2014/main" id="{44770E24-4932-21EF-7AEB-FF8A5C84F23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7110" y="189000"/>
            <a:ext cx="4858481" cy="6480000"/>
          </a:xfrm>
          <a:prstGeom prst="rect">
            <a:avLst/>
          </a:prstGeom>
          <a:effectLst>
            <a:softEdge rad="127000"/>
          </a:effectLst>
        </p:spPr>
      </p:pic>
      <p:sp>
        <p:nvSpPr>
          <p:cNvPr id="6" name="ZoneTexte 5">
            <a:extLst>
              <a:ext uri="{FF2B5EF4-FFF2-40B4-BE49-F238E27FC236}">
                <a16:creationId xmlns:a16="http://schemas.microsoft.com/office/drawing/2014/main" id="{EF5ECAA0-E9FE-623D-087C-C413BBDBD0D8}"/>
              </a:ext>
            </a:extLst>
          </p:cNvPr>
          <p:cNvSpPr txBox="1"/>
          <p:nvPr/>
        </p:nvSpPr>
        <p:spPr>
          <a:xfrm>
            <a:off x="297107" y="4258201"/>
            <a:ext cx="5635527"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L'ancien hôtel de ville de Domme.</a:t>
            </a:r>
          </a:p>
        </p:txBody>
      </p:sp>
      <p:pic>
        <p:nvPicPr>
          <p:cNvPr id="8" name="Image 7" descr="Une image contenant plein air, ciel, arbre, moulin à vent&#10;&#10;Description générée automatiquement">
            <a:extLst>
              <a:ext uri="{FF2B5EF4-FFF2-40B4-BE49-F238E27FC236}">
                <a16:creationId xmlns:a16="http://schemas.microsoft.com/office/drawing/2014/main" id="{CACCAC9C-95AF-2A9E-5AD8-BD0DAC302F4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36410" y="110169"/>
            <a:ext cx="4858483" cy="6480000"/>
          </a:xfrm>
          <a:prstGeom prst="rect">
            <a:avLst/>
          </a:prstGeom>
          <a:effectLst>
            <a:softEdge rad="127000"/>
          </a:effectLst>
        </p:spPr>
      </p:pic>
      <p:sp>
        <p:nvSpPr>
          <p:cNvPr id="9" name="ZoneTexte 8">
            <a:extLst>
              <a:ext uri="{FF2B5EF4-FFF2-40B4-BE49-F238E27FC236}">
                <a16:creationId xmlns:a16="http://schemas.microsoft.com/office/drawing/2014/main" id="{6EDC5F42-BCBA-42AA-1CEA-94E9E3F1448D}"/>
              </a:ext>
            </a:extLst>
          </p:cNvPr>
          <p:cNvSpPr txBox="1"/>
          <p:nvPr/>
        </p:nvSpPr>
        <p:spPr>
          <a:xfrm>
            <a:off x="8490637" y="4180344"/>
            <a:ext cx="5155590"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Le moulin du Roy.</a:t>
            </a:r>
          </a:p>
        </p:txBody>
      </p:sp>
    </p:spTree>
    <p:extLst>
      <p:ext uri="{BB962C8B-B14F-4D97-AF65-F5344CB8AC3E}">
        <p14:creationId xmlns:p14="http://schemas.microsoft.com/office/powerpoint/2010/main" val="1192432733"/>
      </p:ext>
    </p:extLst>
  </p:cSld>
  <p:clrMapOvr>
    <a:masterClrMapping/>
  </p:clrMapOvr>
  <mc:AlternateContent xmlns:mc="http://schemas.openxmlformats.org/markup-compatibility/2006">
    <mc:Choice xmlns:p14="http://schemas.microsoft.com/office/powerpoint/2010/main" Requires="p14">
      <p:transition spd="slow" p14:dur="5000" advClick="0" advTm="9000">
        <p:cut/>
      </p:transition>
    </mc:Choice>
    <mc:Fallback>
      <p:transition spd="slow" advClick="0" advTm="9000">
        <p:cut/>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arbre&#10;&#10;Description générée automatiquement">
            <a:extLst>
              <a:ext uri="{FF2B5EF4-FFF2-40B4-BE49-F238E27FC236}">
                <a16:creationId xmlns:a16="http://schemas.microsoft.com/office/drawing/2014/main" id="{B075D222-6C1D-218F-1734-7ADDC6379EF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5597" y="189000"/>
            <a:ext cx="4858482" cy="6480000"/>
          </a:xfrm>
          <a:prstGeom prst="rect">
            <a:avLst/>
          </a:prstGeom>
          <a:effectLst>
            <a:softEdge rad="127000"/>
          </a:effectLst>
        </p:spPr>
      </p:pic>
      <p:sp>
        <p:nvSpPr>
          <p:cNvPr id="4" name="ZoneTexte 3">
            <a:extLst>
              <a:ext uri="{FF2B5EF4-FFF2-40B4-BE49-F238E27FC236}">
                <a16:creationId xmlns:a16="http://schemas.microsoft.com/office/drawing/2014/main" id="{C09832B2-4D8E-2581-491C-19D095ECA1F8}"/>
              </a:ext>
            </a:extLst>
          </p:cNvPr>
          <p:cNvSpPr txBox="1"/>
          <p:nvPr/>
        </p:nvSpPr>
        <p:spPr>
          <a:xfrm>
            <a:off x="1221058" y="3991344"/>
            <a:ext cx="4032173"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Le lavoir de Domme.</a:t>
            </a:r>
          </a:p>
        </p:txBody>
      </p:sp>
      <p:pic>
        <p:nvPicPr>
          <p:cNvPr id="6" name="Image 5" descr="Une image contenant plein air, monument, statue, ciel&#10;&#10;Description générée automatiquement">
            <a:extLst>
              <a:ext uri="{FF2B5EF4-FFF2-40B4-BE49-F238E27FC236}">
                <a16:creationId xmlns:a16="http://schemas.microsoft.com/office/drawing/2014/main" id="{5DF0A01E-014E-BA72-06F8-6E8E26186C1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630384" y="189000"/>
            <a:ext cx="5170908" cy="6480000"/>
          </a:xfrm>
          <a:prstGeom prst="rect">
            <a:avLst/>
          </a:prstGeom>
          <a:effectLst>
            <a:softEdge rad="127000"/>
          </a:effectLst>
        </p:spPr>
      </p:pic>
      <p:sp>
        <p:nvSpPr>
          <p:cNvPr id="7" name="ZoneTexte 6">
            <a:extLst>
              <a:ext uri="{FF2B5EF4-FFF2-40B4-BE49-F238E27FC236}">
                <a16:creationId xmlns:a16="http://schemas.microsoft.com/office/drawing/2014/main" id="{DFCB8BA5-C878-17C2-1A60-61D39211A0CC}"/>
              </a:ext>
            </a:extLst>
          </p:cNvPr>
          <p:cNvSpPr txBox="1"/>
          <p:nvPr/>
        </p:nvSpPr>
        <p:spPr>
          <a:xfrm>
            <a:off x="6918593" y="-1961003"/>
            <a:ext cx="5087979" cy="3046988"/>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Buste de Jacques de Maleville à l'esplanade de Domme</a:t>
            </a:r>
          </a:p>
        </p:txBody>
      </p:sp>
    </p:spTree>
    <p:extLst>
      <p:ext uri="{BB962C8B-B14F-4D97-AF65-F5344CB8AC3E}">
        <p14:creationId xmlns:p14="http://schemas.microsoft.com/office/powerpoint/2010/main" val="15807816"/>
      </p:ext>
    </p:extLst>
  </p:cSld>
  <p:clrMapOvr>
    <a:masterClrMapping/>
  </p:clrMapOvr>
  <mc:AlternateContent xmlns:mc="http://schemas.openxmlformats.org/markup-compatibility/2006">
    <mc:Choice xmlns:p14="http://schemas.microsoft.com/office/powerpoint/2010/main" Requires="p14">
      <p:transition spd="slow" p14:dur="5000" advClick="0" advTm="9000">
        <p:cut/>
      </p:transition>
    </mc:Choice>
    <mc:Fallback>
      <p:transition spd="slow" advClick="0" advTm="9000">
        <p:cu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plante&#10;&#10;Description générée automatiquement">
            <a:extLst>
              <a:ext uri="{FF2B5EF4-FFF2-40B4-BE49-F238E27FC236}">
                <a16:creationId xmlns:a16="http://schemas.microsoft.com/office/drawing/2014/main" id="{E883EF22-2DB6-9EF2-8FA2-8CF6663CB93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6001" y="165254"/>
            <a:ext cx="11199998" cy="6300000"/>
          </a:xfrm>
          <a:prstGeom prst="rect">
            <a:avLst/>
          </a:prstGeom>
          <a:effectLst>
            <a:softEdge rad="635000"/>
          </a:effectLst>
        </p:spPr>
      </p:pic>
      <p:sp>
        <p:nvSpPr>
          <p:cNvPr id="5" name="ZoneTexte 4">
            <a:extLst>
              <a:ext uri="{FF2B5EF4-FFF2-40B4-BE49-F238E27FC236}">
                <a16:creationId xmlns:a16="http://schemas.microsoft.com/office/drawing/2014/main" id="{86B766F1-ADE2-FBDE-9700-8D23C9D63FCC}"/>
              </a:ext>
            </a:extLst>
          </p:cNvPr>
          <p:cNvSpPr txBox="1"/>
          <p:nvPr/>
        </p:nvSpPr>
        <p:spPr>
          <a:xfrm>
            <a:off x="5288097" y="6003589"/>
            <a:ext cx="6048260" cy="461665"/>
          </a:xfrm>
          <a:prstGeom prst="rect">
            <a:avLst/>
          </a:prstGeom>
          <a:noFill/>
        </p:spPr>
        <p:txBody>
          <a:bodyPr wrap="square" rtlCol="0">
            <a:spAutoFit/>
          </a:bodyPr>
          <a:lstStyle/>
          <a:p>
            <a:r>
              <a:rPr lang="fr-FR" sz="2400" b="1"/>
              <a:t> Domme</a:t>
            </a:r>
            <a:endParaRPr lang="fr-FR" sz="2400" b="1" dirty="0"/>
          </a:p>
        </p:txBody>
      </p:sp>
    </p:spTree>
    <p:extLst>
      <p:ext uri="{BB962C8B-B14F-4D97-AF65-F5344CB8AC3E}">
        <p14:creationId xmlns:p14="http://schemas.microsoft.com/office/powerpoint/2010/main" val="3837243595"/>
      </p:ext>
    </p:extLst>
  </p:cSld>
  <p:clrMapOvr>
    <a:masterClrMapping/>
  </p:clrMapOvr>
  <mc:AlternateContent xmlns:mc="http://schemas.openxmlformats.org/markup-compatibility/2006">
    <mc:Choice xmlns:p14="http://schemas.microsoft.com/office/powerpoint/2010/main" Requires="p14">
      <p:transition spd="slow" p14:dur="5000" advClick="0" advTm="9000">
        <p:cut/>
      </p:transition>
    </mc:Choice>
    <mc:Fallback>
      <p:transition spd="slow" advClick="0" advTm="9000">
        <p:cu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ciel, plante&#10;&#10;Description générée automatiquement">
            <a:extLst>
              <a:ext uri="{FF2B5EF4-FFF2-40B4-BE49-F238E27FC236}">
                <a16:creationId xmlns:a16="http://schemas.microsoft.com/office/drawing/2014/main" id="{478D7B82-B7CE-BDFB-999D-56E85943AA6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73300" y="279000"/>
            <a:ext cx="9445400" cy="6300000"/>
          </a:xfrm>
          <a:prstGeom prst="rect">
            <a:avLst/>
          </a:prstGeom>
          <a:effectLst>
            <a:softEdge rad="635000"/>
          </a:effectLst>
        </p:spPr>
      </p:pic>
      <p:sp>
        <p:nvSpPr>
          <p:cNvPr id="4" name="ZoneTexte 3">
            <a:extLst>
              <a:ext uri="{FF2B5EF4-FFF2-40B4-BE49-F238E27FC236}">
                <a16:creationId xmlns:a16="http://schemas.microsoft.com/office/drawing/2014/main" id="{71D6AB8D-493C-2A97-D143-1C63AF76B1FF}"/>
              </a:ext>
            </a:extLst>
          </p:cNvPr>
          <p:cNvSpPr txBox="1"/>
          <p:nvPr/>
        </p:nvSpPr>
        <p:spPr>
          <a:xfrm>
            <a:off x="4715219" y="6094779"/>
            <a:ext cx="7634689" cy="461665"/>
          </a:xfrm>
          <a:prstGeom prst="rect">
            <a:avLst/>
          </a:prstGeom>
          <a:noFill/>
        </p:spPr>
        <p:txBody>
          <a:bodyPr wrap="square" rtlCol="0">
            <a:spAutoFit/>
          </a:bodyPr>
          <a:lstStyle/>
          <a:p>
            <a:r>
              <a:rPr lang="fr-FR" sz="2400" b="1" dirty="0"/>
              <a:t>l’esplanade de la Barre, </a:t>
            </a:r>
          </a:p>
        </p:txBody>
      </p:sp>
    </p:spTree>
    <p:extLst>
      <p:ext uri="{BB962C8B-B14F-4D97-AF65-F5344CB8AC3E}">
        <p14:creationId xmlns:p14="http://schemas.microsoft.com/office/powerpoint/2010/main" val="1851109846"/>
      </p:ext>
    </p:extLst>
  </p:cSld>
  <p:clrMapOvr>
    <a:masterClrMapping/>
  </p:clrMapOvr>
  <mc:AlternateContent xmlns:mc="http://schemas.openxmlformats.org/markup-compatibility/2006">
    <mc:Choice xmlns:p14="http://schemas.microsoft.com/office/powerpoint/2010/main" Requires="p14">
      <p:transition spd="slow" p14:dur="5000" advClick="0" advTm="9000">
        <p:cut/>
      </p:transition>
    </mc:Choice>
    <mc:Fallback>
      <p:transition spd="slow" advClick="0" advTm="9000">
        <p:cu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grotte, nature, Stalagmite, Spéléothème&#10;&#10;Description générée automatiquement">
            <a:extLst>
              <a:ext uri="{FF2B5EF4-FFF2-40B4-BE49-F238E27FC236}">
                <a16:creationId xmlns:a16="http://schemas.microsoft.com/office/drawing/2014/main" id="{31D7E882-2352-180A-A0C6-FC32D107915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29252" y="2797962"/>
            <a:ext cx="5220000" cy="3477826"/>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8ECC9940-D0CC-F5FE-1603-22A2399450C0}"/>
              </a:ext>
            </a:extLst>
          </p:cNvPr>
          <p:cNvSpPr txBox="1"/>
          <p:nvPr/>
        </p:nvSpPr>
        <p:spPr>
          <a:xfrm>
            <a:off x="1197282" y="2008087"/>
            <a:ext cx="5589224" cy="461665"/>
          </a:xfrm>
          <a:prstGeom prst="rect">
            <a:avLst/>
          </a:prstGeom>
          <a:noFill/>
        </p:spPr>
        <p:txBody>
          <a:bodyPr wrap="square" rtlCol="0">
            <a:spAutoFit/>
          </a:bodyPr>
          <a:lstStyle/>
          <a:p>
            <a:r>
              <a:rPr lang="fr-FR" sz="2400" b="1" dirty="0"/>
              <a:t>Grotte de Domme et à suivre</a:t>
            </a:r>
          </a:p>
        </p:txBody>
      </p:sp>
      <p:pic>
        <p:nvPicPr>
          <p:cNvPr id="6" name="Image 5" descr="Une image contenant plein air, bâtiment, plante, rocher&#10;&#10;Description générée automatiquement">
            <a:extLst>
              <a:ext uri="{FF2B5EF4-FFF2-40B4-BE49-F238E27FC236}">
                <a16:creationId xmlns:a16="http://schemas.microsoft.com/office/drawing/2014/main" id="{FD68E0BD-5A81-F00D-B559-47A205D5F62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62748" y="550643"/>
            <a:ext cx="4500000" cy="3376554"/>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4033493497"/>
      </p:ext>
    </p:extLst>
  </p:cSld>
  <p:clrMapOvr>
    <a:masterClrMapping/>
  </p:clrMapOvr>
  <mc:AlternateContent xmlns:mc="http://schemas.openxmlformats.org/markup-compatibility/2006">
    <mc:Choice xmlns:p14="http://schemas.microsoft.com/office/powerpoint/2010/main" Requires="p14">
      <p:transition spd="slow" p14:dur="5000" advClick="0" advTm="9000">
        <p:cut/>
      </p:transition>
    </mc:Choice>
    <mc:Fallback>
      <p:transition spd="slow" advClick="0" advTm="9000">
        <p:cut/>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grotte, nature, Stalagmite, Spéléothème&#10;&#10;Description générée automatiquement">
            <a:extLst>
              <a:ext uri="{FF2B5EF4-FFF2-40B4-BE49-F238E27FC236}">
                <a16:creationId xmlns:a16="http://schemas.microsoft.com/office/drawing/2014/main" id="{1507B406-B6AB-9350-2378-82A966EDB6F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08968" y="495814"/>
            <a:ext cx="4968000" cy="3310689"/>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pic>
        <p:nvPicPr>
          <p:cNvPr id="5" name="Image 4" descr="Une image contenant grotte, nature, Stalagmite, Spéléothème&#10;&#10;Description générée automatiquement">
            <a:extLst>
              <a:ext uri="{FF2B5EF4-FFF2-40B4-BE49-F238E27FC236}">
                <a16:creationId xmlns:a16="http://schemas.microsoft.com/office/drawing/2014/main" id="{29491703-DCDB-0A00-69A1-40A4E57292E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733754" y="3074160"/>
            <a:ext cx="5076000" cy="3381885"/>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908506655"/>
      </p:ext>
    </p:extLst>
  </p:cSld>
  <p:clrMapOvr>
    <a:masterClrMapping/>
  </p:clrMapOvr>
  <mc:AlternateContent xmlns:mc="http://schemas.openxmlformats.org/markup-compatibility/2006">
    <mc:Choice xmlns:p14="http://schemas.microsoft.com/office/powerpoint/2010/main" Requires="p14">
      <p:transition spd="slow" p14:dur="5000" advClick="0" advTm="9000">
        <p:cut/>
      </p:transition>
    </mc:Choice>
    <mc:Fallback>
      <p:transition spd="slow" advClick="0" advTm="9000">
        <p:cu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grotte, intérieur&#10;&#10;Description générée automatiquement">
            <a:extLst>
              <a:ext uri="{FF2B5EF4-FFF2-40B4-BE49-F238E27FC236}">
                <a16:creationId xmlns:a16="http://schemas.microsoft.com/office/drawing/2014/main" id="{3D79CBD5-DC40-B0BD-C097-CE71A104C9B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6658" y="3222442"/>
            <a:ext cx="4412122" cy="3276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pic>
        <p:nvPicPr>
          <p:cNvPr id="7" name="Image 6" descr="Une image contenant plein air, bâtiment, ciel, ville&#10;&#10;Description générée automatiquement">
            <a:extLst>
              <a:ext uri="{FF2B5EF4-FFF2-40B4-BE49-F238E27FC236}">
                <a16:creationId xmlns:a16="http://schemas.microsoft.com/office/drawing/2014/main" id="{CF29448A-3CE9-0F91-B512-8DC4E628CBBC}"/>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5093919" y="294012"/>
            <a:ext cx="6651423" cy="3341547"/>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8" name="ZoneTexte 7">
            <a:extLst>
              <a:ext uri="{FF2B5EF4-FFF2-40B4-BE49-F238E27FC236}">
                <a16:creationId xmlns:a16="http://schemas.microsoft.com/office/drawing/2014/main" id="{3759513E-63C8-AE07-CB92-67BF7DE56200}"/>
              </a:ext>
            </a:extLst>
          </p:cNvPr>
          <p:cNvSpPr txBox="1"/>
          <p:nvPr/>
        </p:nvSpPr>
        <p:spPr>
          <a:xfrm>
            <a:off x="925416" y="2760777"/>
            <a:ext cx="4285562" cy="461665"/>
          </a:xfrm>
          <a:prstGeom prst="rect">
            <a:avLst/>
          </a:prstGeom>
          <a:noFill/>
        </p:spPr>
        <p:txBody>
          <a:bodyPr wrap="square" rtlCol="0">
            <a:spAutoFit/>
          </a:bodyPr>
          <a:lstStyle/>
          <a:p>
            <a:r>
              <a:rPr lang="fr-FR" sz="2400" b="1" dirty="0"/>
              <a:t>La Grotte De Domme</a:t>
            </a:r>
          </a:p>
        </p:txBody>
      </p:sp>
      <p:sp>
        <p:nvSpPr>
          <p:cNvPr id="9" name="ZoneTexte 8">
            <a:extLst>
              <a:ext uri="{FF2B5EF4-FFF2-40B4-BE49-F238E27FC236}">
                <a16:creationId xmlns:a16="http://schemas.microsoft.com/office/drawing/2014/main" id="{BFCBC34B-A71E-29E6-BA47-CAB43788CFD8}"/>
              </a:ext>
            </a:extLst>
          </p:cNvPr>
          <p:cNvSpPr txBox="1"/>
          <p:nvPr/>
        </p:nvSpPr>
        <p:spPr>
          <a:xfrm>
            <a:off x="6598566" y="3635559"/>
            <a:ext cx="6544020" cy="461665"/>
          </a:xfrm>
          <a:prstGeom prst="rect">
            <a:avLst/>
          </a:prstGeom>
          <a:noFill/>
        </p:spPr>
        <p:txBody>
          <a:bodyPr wrap="square" rtlCol="0">
            <a:spAutoFit/>
          </a:bodyPr>
          <a:lstStyle/>
          <a:p>
            <a:r>
              <a:rPr lang="fr-FR" sz="2400" b="1" dirty="0"/>
              <a:t>Balade Marché de Domme </a:t>
            </a:r>
          </a:p>
        </p:txBody>
      </p:sp>
    </p:spTree>
    <p:extLst>
      <p:ext uri="{BB962C8B-B14F-4D97-AF65-F5344CB8AC3E}">
        <p14:creationId xmlns:p14="http://schemas.microsoft.com/office/powerpoint/2010/main" val="3319721440"/>
      </p:ext>
    </p:extLst>
  </p:cSld>
  <p:clrMapOvr>
    <a:masterClrMapping/>
  </p:clrMapOvr>
  <mc:AlternateContent xmlns:mc="http://schemas.openxmlformats.org/markup-compatibility/2006">
    <mc:Choice xmlns:p14="http://schemas.microsoft.com/office/powerpoint/2010/main" Requires="p14">
      <p:transition spd="slow" p14:dur="5000" advClick="0" advTm="9000">
        <p:cut/>
      </p:transition>
    </mc:Choice>
    <mc:Fallback>
      <p:transition spd="slow" advClick="0" advTm="9000">
        <p:cut/>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exte, intérieur, en bois, boîte&#10;&#10;Description générée automatiquement">
            <a:extLst>
              <a:ext uri="{FF2B5EF4-FFF2-40B4-BE49-F238E27FC236}">
                <a16:creationId xmlns:a16="http://schemas.microsoft.com/office/drawing/2014/main" id="{CBD03658-760B-B1B2-4039-21131816272C}"/>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t="-1"/>
          <a:stretch/>
        </p:blipFill>
        <p:spPr>
          <a:xfrm>
            <a:off x="683296" y="1011388"/>
            <a:ext cx="4932000" cy="4900088"/>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B5301B93-4DA1-C58E-2EE4-D7A219DC354C}"/>
              </a:ext>
            </a:extLst>
          </p:cNvPr>
          <p:cNvSpPr txBox="1"/>
          <p:nvPr/>
        </p:nvSpPr>
        <p:spPr>
          <a:xfrm>
            <a:off x="1090669" y="549723"/>
            <a:ext cx="4715219" cy="461665"/>
          </a:xfrm>
          <a:prstGeom prst="rect">
            <a:avLst/>
          </a:prstGeom>
          <a:noFill/>
        </p:spPr>
        <p:txBody>
          <a:bodyPr wrap="square" rtlCol="0">
            <a:spAutoFit/>
          </a:bodyPr>
          <a:lstStyle/>
          <a:p>
            <a:r>
              <a:rPr lang="fr-FR" sz="2400" b="1"/>
              <a:t>Gâteau aux noix du Périgord</a:t>
            </a:r>
            <a:endParaRPr lang="fr-FR" sz="2400" b="1" dirty="0"/>
          </a:p>
        </p:txBody>
      </p:sp>
      <p:pic>
        <p:nvPicPr>
          <p:cNvPr id="6" name="Image 5" descr="Une image contenant fruit, Fraises, Aliments naturels, Faux-fruit&#10;&#10;Description générée automatiquement">
            <a:extLst>
              <a:ext uri="{FF2B5EF4-FFF2-40B4-BE49-F238E27FC236}">
                <a16:creationId xmlns:a16="http://schemas.microsoft.com/office/drawing/2014/main" id="{7A886695-AB43-B9C8-5198-84FF84ED6BFE}"/>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6792704" y="978956"/>
            <a:ext cx="4716000" cy="4775073"/>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30C3AD05-F05B-00C6-F40B-AAA3978D5F0A}"/>
              </a:ext>
            </a:extLst>
          </p:cNvPr>
          <p:cNvSpPr txBox="1"/>
          <p:nvPr/>
        </p:nvSpPr>
        <p:spPr>
          <a:xfrm>
            <a:off x="7953776" y="5754029"/>
            <a:ext cx="5295441" cy="461665"/>
          </a:xfrm>
          <a:prstGeom prst="rect">
            <a:avLst/>
          </a:prstGeom>
          <a:noFill/>
        </p:spPr>
        <p:txBody>
          <a:bodyPr wrap="square" rtlCol="0">
            <a:spAutoFit/>
          </a:bodyPr>
          <a:lstStyle/>
          <a:p>
            <a:r>
              <a:rPr lang="fr-FR" sz="2400" b="1"/>
              <a:t>Fraises du Périgord</a:t>
            </a:r>
            <a:endParaRPr lang="fr-FR" sz="2400" b="1" dirty="0"/>
          </a:p>
        </p:txBody>
      </p:sp>
    </p:spTree>
    <p:extLst>
      <p:ext uri="{BB962C8B-B14F-4D97-AF65-F5344CB8AC3E}">
        <p14:creationId xmlns:p14="http://schemas.microsoft.com/office/powerpoint/2010/main" val="1040710850"/>
      </p:ext>
    </p:extLst>
  </p:cSld>
  <p:clrMapOvr>
    <a:masterClrMapping/>
  </p:clrMapOvr>
  <mc:AlternateContent xmlns:mc="http://schemas.openxmlformats.org/markup-compatibility/2006">
    <mc:Choice xmlns:p14="http://schemas.microsoft.com/office/powerpoint/2010/main" Requires="p14">
      <p:transition spd="slow" p14:dur="5000" advClick="0" advTm="9000">
        <p:cut/>
      </p:transition>
    </mc:Choice>
    <mc:Fallback>
      <p:transition spd="slow" advClick="0" advTm="9000">
        <p:cu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eau, bâtiment&#10;&#10;Description générée automatiquement">
            <a:extLst>
              <a:ext uri="{FF2B5EF4-FFF2-40B4-BE49-F238E27FC236}">
                <a16:creationId xmlns:a16="http://schemas.microsoft.com/office/drawing/2014/main" id="{9EDB64E1-D759-D65E-B2F8-00D74832873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77021" y="793215"/>
            <a:ext cx="4887713" cy="3492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pic>
        <p:nvPicPr>
          <p:cNvPr id="5" name="Image 4" descr="Une image contenant plein air, ciel, arbre, eau&#10;&#10;Description générée automatiquement">
            <a:extLst>
              <a:ext uri="{FF2B5EF4-FFF2-40B4-BE49-F238E27FC236}">
                <a16:creationId xmlns:a16="http://schemas.microsoft.com/office/drawing/2014/main" id="{0CC8C602-CC4A-5AA1-9ABD-D36EF881068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734979" y="2876320"/>
            <a:ext cx="4680000" cy="3315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00919725"/>
      </p:ext>
    </p:extLst>
  </p:cSld>
  <p:clrMapOvr>
    <a:masterClrMapping/>
  </p:clrMapOvr>
  <mc:AlternateContent xmlns:mc="http://schemas.openxmlformats.org/markup-compatibility/2006">
    <mc:Choice xmlns:p14="http://schemas.microsoft.com/office/powerpoint/2010/main" Requires="p14">
      <p:transition spd="slow" p14:dur="5000" advClick="0" advTm="9000">
        <p:cut/>
      </p:transition>
    </mc:Choice>
    <mc:Fallback>
      <p:transition spd="slow" advClick="0" advTm="9000">
        <p:cut/>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uage, plein air, ciel, arbre&#10;&#10;Description générée automatiquement">
            <a:extLst>
              <a:ext uri="{FF2B5EF4-FFF2-40B4-BE49-F238E27FC236}">
                <a16:creationId xmlns:a16="http://schemas.microsoft.com/office/drawing/2014/main" id="{BA54DFB9-43A1-8777-AD26-49A6467AD42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7066" y="1179000"/>
            <a:ext cx="7200000" cy="4500000"/>
          </a:xfrm>
          <a:prstGeom prst="rect">
            <a:avLst/>
          </a:prstGeom>
          <a:effectLst>
            <a:softEdge rad="127000"/>
          </a:effectLst>
        </p:spPr>
      </p:pic>
      <p:sp>
        <p:nvSpPr>
          <p:cNvPr id="4" name="ZoneTexte 3">
            <a:extLst>
              <a:ext uri="{FF2B5EF4-FFF2-40B4-BE49-F238E27FC236}">
                <a16:creationId xmlns:a16="http://schemas.microsoft.com/office/drawing/2014/main" id="{D19B850F-21A8-80FD-594E-889ECA6B0DD2}"/>
              </a:ext>
            </a:extLst>
          </p:cNvPr>
          <p:cNvSpPr txBox="1"/>
          <p:nvPr/>
        </p:nvSpPr>
        <p:spPr>
          <a:xfrm>
            <a:off x="397066" y="717335"/>
            <a:ext cx="11027884" cy="461665"/>
          </a:xfrm>
          <a:prstGeom prst="rect">
            <a:avLst/>
          </a:prstGeom>
          <a:noFill/>
        </p:spPr>
        <p:txBody>
          <a:bodyPr wrap="square" rtlCol="0">
            <a:spAutoFit/>
          </a:bodyPr>
          <a:lstStyle/>
          <a:p>
            <a:r>
              <a:rPr lang="fr-FR" sz="2400" b="1" dirty="0"/>
              <a:t>Lorient Vous A Présenté La Commune De Domme  - Périgord </a:t>
            </a:r>
          </a:p>
        </p:txBody>
      </p:sp>
      <p:sp>
        <p:nvSpPr>
          <p:cNvPr id="5" name="ZoneTexte 4">
            <a:extLst>
              <a:ext uri="{FF2B5EF4-FFF2-40B4-BE49-F238E27FC236}">
                <a16:creationId xmlns:a16="http://schemas.microsoft.com/office/drawing/2014/main" id="{56AF34F0-9F52-7DBA-12CC-BEC7C7F652CD}"/>
              </a:ext>
            </a:extLst>
          </p:cNvPr>
          <p:cNvSpPr txBox="1"/>
          <p:nvPr/>
        </p:nvSpPr>
        <p:spPr>
          <a:xfrm>
            <a:off x="7597066" y="1819555"/>
            <a:ext cx="4373696" cy="830997"/>
          </a:xfrm>
          <a:prstGeom prst="rect">
            <a:avLst/>
          </a:prstGeom>
          <a:noFill/>
        </p:spPr>
        <p:txBody>
          <a:bodyPr wrap="square" rtlCol="0">
            <a:spAutoFit/>
          </a:bodyPr>
          <a:lstStyle/>
          <a:p>
            <a:r>
              <a:rPr lang="fr-FR" sz="2400" b="1" dirty="0"/>
              <a:t>Sur Une Suggestion De </a:t>
            </a:r>
            <a:r>
              <a:rPr lang="fr-FR" sz="2400" b="1" dirty="0" err="1"/>
              <a:t>JackDidier</a:t>
            </a:r>
            <a:endParaRPr lang="fr-FR" sz="2400" b="1" dirty="0"/>
          </a:p>
        </p:txBody>
      </p:sp>
      <p:sp>
        <p:nvSpPr>
          <p:cNvPr id="6" name="ZoneTexte 5">
            <a:extLst>
              <a:ext uri="{FF2B5EF4-FFF2-40B4-BE49-F238E27FC236}">
                <a16:creationId xmlns:a16="http://schemas.microsoft.com/office/drawing/2014/main" id="{135793E8-08AF-DF34-C944-0F75D9B37AE5}"/>
              </a:ext>
            </a:extLst>
          </p:cNvPr>
          <p:cNvSpPr txBox="1"/>
          <p:nvPr/>
        </p:nvSpPr>
        <p:spPr>
          <a:xfrm>
            <a:off x="7597066" y="2919470"/>
            <a:ext cx="4373696" cy="461665"/>
          </a:xfrm>
          <a:prstGeom prst="rect">
            <a:avLst/>
          </a:prstGeom>
          <a:noFill/>
        </p:spPr>
        <p:txBody>
          <a:bodyPr wrap="square" rtlCol="0">
            <a:spAutoFit/>
          </a:bodyPr>
          <a:lstStyle/>
          <a:p>
            <a:r>
              <a:rPr lang="fr-FR" sz="2400" b="1" dirty="0"/>
              <a:t>Les Images Et Le son Du Net</a:t>
            </a:r>
          </a:p>
        </p:txBody>
      </p:sp>
      <p:sp>
        <p:nvSpPr>
          <p:cNvPr id="7" name="ZoneTexte 6">
            <a:extLst>
              <a:ext uri="{FF2B5EF4-FFF2-40B4-BE49-F238E27FC236}">
                <a16:creationId xmlns:a16="http://schemas.microsoft.com/office/drawing/2014/main" id="{786216EA-16DA-2107-4F1C-16CA73D0D306}"/>
              </a:ext>
            </a:extLst>
          </p:cNvPr>
          <p:cNvSpPr txBox="1"/>
          <p:nvPr/>
        </p:nvSpPr>
        <p:spPr>
          <a:xfrm>
            <a:off x="7597066" y="3650053"/>
            <a:ext cx="4028042" cy="461665"/>
          </a:xfrm>
          <a:prstGeom prst="rect">
            <a:avLst/>
          </a:prstGeom>
          <a:noFill/>
        </p:spPr>
        <p:txBody>
          <a:bodyPr wrap="square" rtlCol="0">
            <a:spAutoFit/>
          </a:bodyPr>
          <a:lstStyle/>
          <a:p>
            <a:r>
              <a:rPr lang="fr-FR" sz="2400" b="1" dirty="0"/>
              <a:t>Merci De Votre Visite</a:t>
            </a:r>
          </a:p>
        </p:txBody>
      </p:sp>
      <p:sp>
        <p:nvSpPr>
          <p:cNvPr id="8" name="ZoneTexte 7">
            <a:extLst>
              <a:ext uri="{FF2B5EF4-FFF2-40B4-BE49-F238E27FC236}">
                <a16:creationId xmlns:a16="http://schemas.microsoft.com/office/drawing/2014/main" id="{C11543ED-179A-61DC-A21C-DDB3319D945B}"/>
              </a:ext>
            </a:extLst>
          </p:cNvPr>
          <p:cNvSpPr txBox="1"/>
          <p:nvPr/>
        </p:nvSpPr>
        <p:spPr>
          <a:xfrm>
            <a:off x="8780443" y="4380636"/>
            <a:ext cx="3294044" cy="461665"/>
          </a:xfrm>
          <a:prstGeom prst="rect">
            <a:avLst/>
          </a:prstGeom>
          <a:noFill/>
        </p:spPr>
        <p:txBody>
          <a:bodyPr wrap="square" rtlCol="0">
            <a:spAutoFit/>
          </a:bodyPr>
          <a:lstStyle/>
          <a:p>
            <a:r>
              <a:rPr lang="fr-FR" sz="2400" b="1" dirty="0"/>
              <a:t>Daniel</a:t>
            </a:r>
          </a:p>
        </p:txBody>
      </p:sp>
    </p:spTree>
    <p:extLst>
      <p:ext uri="{BB962C8B-B14F-4D97-AF65-F5344CB8AC3E}">
        <p14:creationId xmlns:p14="http://schemas.microsoft.com/office/powerpoint/2010/main" val="3732131404"/>
      </p:ext>
    </p:extLst>
  </p:cSld>
  <p:clrMapOvr>
    <a:masterClrMapping/>
  </p:clrMapOvr>
  <mc:AlternateContent xmlns:mc="http://schemas.openxmlformats.org/markup-compatibility/2006">
    <mc:Choice xmlns:p14="http://schemas.microsoft.com/office/powerpoint/2010/main" Requires="p14">
      <p:transition spd="slow" p14:dur="5000" advClick="0" advTm="9000">
        <p:cut/>
      </p:transition>
    </mc:Choice>
    <mc:Fallback>
      <p:transition spd="slow" advClick="0" advTm="9000">
        <p:cut/>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126</TotalTime>
  <Words>345</Words>
  <Application>Microsoft Office PowerPoint</Application>
  <PresentationFormat>Grand écran</PresentationFormat>
  <Paragraphs>114</Paragraphs>
  <Slides>24</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24</vt:i4>
      </vt:variant>
    </vt:vector>
  </HeadingPairs>
  <TitlesOfParts>
    <vt:vector size="28"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5</cp:revision>
  <dcterms:created xsi:type="dcterms:W3CDTF">2024-07-30T08:29:17Z</dcterms:created>
  <dcterms:modified xsi:type="dcterms:W3CDTF">2024-07-30T11:41:58Z</dcterms:modified>
</cp:coreProperties>
</file>