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8" r:id="rId3"/>
    <p:sldId id="287" r:id="rId4"/>
    <p:sldId id="279" r:id="rId5"/>
    <p:sldId id="256" r:id="rId6"/>
    <p:sldId id="258" r:id="rId7"/>
    <p:sldId id="259" r:id="rId8"/>
    <p:sldId id="260" r:id="rId9"/>
    <p:sldId id="284" r:id="rId10"/>
    <p:sldId id="261" r:id="rId11"/>
    <p:sldId id="262" r:id="rId12"/>
    <p:sldId id="263" r:id="rId13"/>
    <p:sldId id="281" r:id="rId14"/>
    <p:sldId id="264" r:id="rId15"/>
    <p:sldId id="265" r:id="rId16"/>
    <p:sldId id="266" r:id="rId17"/>
    <p:sldId id="267" r:id="rId18"/>
    <p:sldId id="282" r:id="rId19"/>
    <p:sldId id="268" r:id="rId20"/>
    <p:sldId id="269" r:id="rId21"/>
    <p:sldId id="270" r:id="rId22"/>
    <p:sldId id="271" r:id="rId23"/>
    <p:sldId id="272" r:id="rId24"/>
    <p:sldId id="273" r:id="rId25"/>
    <p:sldId id="286" r:id="rId26"/>
    <p:sldId id="274" r:id="rId27"/>
    <p:sldId id="275" r:id="rId28"/>
    <p:sldId id="276" r:id="rId29"/>
    <p:sldId id="277" r:id="rId30"/>
    <p:sldId id="280" r:id="rId31"/>
    <p:sldId id="285" r:id="rId32"/>
    <p:sldId id="283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9" d="100"/>
          <a:sy n="89" d="100"/>
        </p:scale>
        <p:origin x="39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C8E55A-1900-303F-5424-B2768A2CF9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19E5554-0105-27E2-620B-1FB9D3AEB5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8C1013-C64A-CD2A-ADAE-CBEDFB795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FA3A7-BD97-4C8A-9104-B2555F79394E}" type="datetimeFigureOut">
              <a:rPr lang="fr-FR" smtClean="0"/>
              <a:t>31/07/2024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C7D13D-EBA5-EE7C-AEF7-44E9FA11B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597638-C804-3206-A65A-24C3C6439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4074D-9565-4425-870D-CD1058F49C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8092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D0F9FF-2B5E-D465-B2F7-00D79FF82B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D6E7F7A-160B-0A1D-D2F4-30315898CE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E93100A-5AB1-6F42-406F-8591038414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FA3A7-BD97-4C8A-9104-B2555F79394E}" type="datetimeFigureOut">
              <a:rPr lang="fr-FR" smtClean="0"/>
              <a:t>31/07/2024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76DEFB-1F15-71BB-EC90-34E33171F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547207A-C129-BDD9-6714-CEC0086D4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4074D-9565-4425-870D-CD1058F49C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402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070CD9-08FE-A5E5-B93D-E0D996EC5D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4D15174-5DF9-755D-826E-031BF1CA68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5E13FF3-E307-631E-A4F8-4D4AB72B3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FA3A7-BD97-4C8A-9104-B2555F79394E}" type="datetimeFigureOut">
              <a:rPr lang="fr-FR" smtClean="0"/>
              <a:t>31/07/2024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E688A9-DD88-7B2E-55CA-85BAA96F5D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83C87F9-F89A-A065-6A64-5369A3A82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4074D-9565-4425-870D-CD1058F49C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490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FF4D21-A4B7-B3D4-DDC3-98193A2489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03E2491-A4E6-B2C1-AEF7-0E200FC825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BAE088C-6498-F6A5-218E-5D278B43CF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77F7AE8-C0D1-96BA-5E47-BCCB004771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FA3A7-BD97-4C8A-9104-B2555F79394E}" type="datetimeFigureOut">
              <a:rPr lang="fr-FR" smtClean="0"/>
              <a:t>31/07/2024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CC0D2D6-3DE3-260D-B922-886569E7D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0504E4E-9534-A352-5BB0-C3A5D9371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4074D-9565-4425-870D-CD1058F49C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641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513E87-5D59-715B-7839-4CAB4B9BEB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0FA5B12-0B91-84B9-8415-160A0135AC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ABE1292-E9AB-1457-F591-B29F5107FD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BA9AEC6-CA30-D304-AE3F-49E964F802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044F9C6-FEDA-F72A-F624-73362AC09D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B5EB9CD-461A-BFAE-CEBD-9D6AA4F716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FA3A7-BD97-4C8A-9104-B2555F79394E}" type="datetimeFigureOut">
              <a:rPr lang="fr-FR" smtClean="0"/>
              <a:t>31/07/2024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94D96BF-9622-9B98-3EA9-80594E271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66CB50F-681D-0B2C-F84A-213636E7E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4074D-9565-4425-870D-CD1058F49C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273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8C314F-DDAA-C597-73FD-682F0A85B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020A36B-8D79-CABE-079B-2CD1B58D1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FA3A7-BD97-4C8A-9104-B2555F79394E}" type="datetimeFigureOut">
              <a:rPr lang="fr-FR" smtClean="0"/>
              <a:t>31/07/2024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F5A40E6-AC33-DE9F-2023-58833721E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99375AA-F611-D2AC-1336-AA1C7E363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4074D-9565-4425-870D-CD1058F49C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8856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0703150-709B-FD4B-69CC-0A0890C199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FA3A7-BD97-4C8A-9104-B2555F79394E}" type="datetimeFigureOut">
              <a:rPr lang="fr-FR" smtClean="0"/>
              <a:t>31/07/2024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22C85D4-3032-AFDB-6280-CD5803878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9BC77E4-6372-0E99-4E86-54892586F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4074D-9565-4425-870D-CD1058F49C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3072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04905B-50B8-4C7F-D9ED-94C631314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72C0A90-A3BE-3C0B-3C86-BF3D9D2374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7F1B083-71B1-603E-38D3-139D038765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B9C75AA-8E79-AF0F-7A84-3343F693D7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FA3A7-BD97-4C8A-9104-B2555F79394E}" type="datetimeFigureOut">
              <a:rPr lang="fr-FR" smtClean="0"/>
              <a:t>31/07/2024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2396816-1B75-C6EC-4615-716C18150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EE456C5-E518-BDF8-1D2E-2471C0BD1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4074D-9565-4425-870D-CD1058F49C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4511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CC3328-2536-0C45-6C17-8085D110C2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C568604-E3C8-6369-A801-361FB52A05E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B7FB1AA-553B-8271-894D-CD9DF5D4E2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D4A6453-8C2E-A10B-86B4-D5BD44541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FA3A7-BD97-4C8A-9104-B2555F79394E}" type="datetimeFigureOut">
              <a:rPr lang="fr-FR" smtClean="0"/>
              <a:t>31/07/2024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0CE1E75-8EFA-6E6F-9CB2-8212E453A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5DB492B-E8C4-31D7-A2A9-72FEB2F87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4074D-9565-4425-870D-CD1058F49C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19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5600DD-8F44-89A7-6007-62E2794340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F31D394-E1ED-424D-16F1-D3C561C886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FD0427-E5F1-A9FD-C3C8-6D17E22CF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FA3A7-BD97-4C8A-9104-B2555F79394E}" type="datetimeFigureOut">
              <a:rPr lang="fr-FR" smtClean="0"/>
              <a:t>31/07/2024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2CC1F2-F158-59B8-34BC-0CCC7AE73B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E2A130-626C-F24D-C231-CAEDD6C3B9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4074D-9565-4425-870D-CD1058F49C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6115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01C1AD8-FB8F-D72C-80E9-566123B99D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399379-C1E9-A336-314A-812CF770C1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DCBDE56-3F4B-DAE5-A02E-A6811781F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FA3A7-BD97-4C8A-9104-B2555F79394E}" type="datetimeFigureOut">
              <a:rPr lang="fr-FR" smtClean="0"/>
              <a:t>31/07/2024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1D1A5AC-FA48-12C1-64B0-E912C5F82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B3CFE-01ED-EFD0-B359-F9523F219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4074D-9565-4425-870D-CD1058F49C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6591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2A028ED-F1CA-F06D-1F2F-DB05A1BEDF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8625DAF-B992-3B34-C43C-54F9303BDF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45E15-42CC-0E7B-D08C-14FD66CC0E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DFA3A7-BD97-4C8A-9104-B2555F79394E}" type="datetimeFigureOut">
              <a:rPr lang="fr-FR" smtClean="0"/>
              <a:t>31/07/2024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75035FD-59CA-CC5D-1746-E88BD60F52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FBE44C9-8D48-3BD8-5218-768C29A378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94074D-9565-4425-870D-CD1058F49C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5849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55038F96-F739-43D4-25C1-D3291E72C874}"/>
              </a:ext>
            </a:extLst>
          </p:cNvPr>
          <p:cNvSpPr txBox="1"/>
          <p:nvPr/>
        </p:nvSpPr>
        <p:spPr>
          <a:xfrm>
            <a:off x="3837482" y="6026046"/>
            <a:ext cx="48568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Autour de Sainte Lucie de Tallano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2E427F6-1407-4B90-CE69-F1ABE74838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6719" y="214078"/>
            <a:ext cx="8858562" cy="664392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ECA09A1-F4FD-C290-4A7D-974D654BB84C}"/>
              </a:ext>
            </a:extLst>
          </p:cNvPr>
          <p:cNvSpPr txBox="1"/>
          <p:nvPr/>
        </p:nvSpPr>
        <p:spPr>
          <a:xfrm>
            <a:off x="2006496" y="6210712"/>
            <a:ext cx="4958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Autour de Sainte Lucie de Tallano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0DF35AC-3B93-6D2A-7D8E-F4F6C0AB4C9D}"/>
              </a:ext>
            </a:extLst>
          </p:cNvPr>
          <p:cNvSpPr/>
          <p:nvPr/>
        </p:nvSpPr>
        <p:spPr>
          <a:xfrm>
            <a:off x="2733412" y="185623"/>
            <a:ext cx="67251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Chemin de l’âme Corse</a:t>
            </a:r>
            <a:endParaRPr lang="fr-FR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E4EEEB9-852C-1628-CA8E-FA374ADC6755}"/>
              </a:ext>
            </a:extLst>
          </p:cNvPr>
          <p:cNvSpPr txBox="1"/>
          <p:nvPr/>
        </p:nvSpPr>
        <p:spPr>
          <a:xfrm>
            <a:off x="10525281" y="2926080"/>
            <a:ext cx="16667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Cliquez Droit Pour Avancer pour lecture merci</a:t>
            </a:r>
          </a:p>
        </p:txBody>
      </p:sp>
    </p:spTree>
    <p:extLst>
      <p:ext uri="{BB962C8B-B14F-4D97-AF65-F5344CB8AC3E}">
        <p14:creationId xmlns:p14="http://schemas.microsoft.com/office/powerpoint/2010/main" val="4114132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  <p:sndAc>
          <p:stSnd loop="1">
            <p:snd r:embed="rId2" name="Terra Corsa (Clip officiel).wav"/>
          </p:stSnd>
        </p:sndAc>
      </p:transition>
    </mc:Choice>
    <mc:Fallback xmlns="">
      <p:transition spd="slow">
        <p:cut/>
        <p:sndAc>
          <p:stSnd loop="1">
            <p:snd r:embed="rId4" name="Terra Corsa (Clip officiel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4C4C24F-E9EF-F209-EA2A-B6AD8DFF0B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67191" y="549171"/>
            <a:ext cx="6387215" cy="5759658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6BE3DF-F273-691A-3693-98BDAABD0877}"/>
              </a:ext>
            </a:extLst>
          </p:cNvPr>
          <p:cNvSpPr txBox="1"/>
          <p:nvPr/>
        </p:nvSpPr>
        <p:spPr>
          <a:xfrm>
            <a:off x="7853929" y="549171"/>
            <a:ext cx="395599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Chemin traversant la CORSE du Sud</a:t>
            </a:r>
          </a:p>
          <a:p>
            <a:endParaRPr lang="fr-FR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entre Porte Vecchio et  Propriano</a:t>
            </a:r>
          </a:p>
          <a:p>
            <a:r>
              <a:rPr lang="fr-FR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d’Est en Ouest sur 82km</a:t>
            </a:r>
          </a:p>
          <a:p>
            <a:endParaRPr lang="fr-FR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 parcours ‘Mare a mare’ (de mer à mer) SUD, permet d’admirer les beautés de l’île entre montagnes et maquis</a:t>
            </a:r>
          </a:p>
          <a:p>
            <a:endParaRPr lang="fr-FR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Traverse les villages de l’Alta-Rocca</a:t>
            </a:r>
          </a:p>
          <a:p>
            <a:r>
              <a:rPr lang="fr-FR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LEVIE – QUENZA – SERRE-DI-SCOPAMENE – SAINTE LUCIE de TALLANO</a:t>
            </a:r>
          </a:p>
          <a:p>
            <a:r>
              <a:rPr lang="fr-FR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avec des points de vues sur les hauteurs et la mer magnifiques</a:t>
            </a:r>
          </a:p>
        </p:txBody>
      </p:sp>
    </p:spTree>
    <p:extLst>
      <p:ext uri="{BB962C8B-B14F-4D97-AF65-F5344CB8AC3E}">
        <p14:creationId xmlns:p14="http://schemas.microsoft.com/office/powerpoint/2010/main" val="3411928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292DD17-9946-B528-BDE0-0528879054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805" y="345485"/>
            <a:ext cx="11724390" cy="616702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6006251-D2C5-DC9D-9A71-62106E4FC895}"/>
              </a:ext>
            </a:extLst>
          </p:cNvPr>
          <p:cNvSpPr txBox="1"/>
          <p:nvPr/>
        </p:nvSpPr>
        <p:spPr>
          <a:xfrm>
            <a:off x="525887" y="345485"/>
            <a:ext cx="11140225" cy="1200329"/>
          </a:xfrm>
          <a:prstGeom prst="rect">
            <a:avLst/>
          </a:prstGeom>
          <a:solidFill>
            <a:schemeClr val="accent5"/>
          </a:solidFill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 sentier , ancien chemin de transhumance – L’hiver les Corses descendaient à Porto-Vecchio – l’été ils remontaient dans les villages montagnards pour trouver la fraicheur des sommets..</a:t>
            </a:r>
          </a:p>
        </p:txBody>
      </p:sp>
    </p:spTree>
    <p:extLst>
      <p:ext uri="{BB962C8B-B14F-4D97-AF65-F5344CB8AC3E}">
        <p14:creationId xmlns:p14="http://schemas.microsoft.com/office/powerpoint/2010/main" val="215097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6F4D337-FF57-0486-06AB-202ED44014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262" y="416548"/>
            <a:ext cx="11467475" cy="602490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48934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379077A-2AC5-DBD0-B38E-29882E0E58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261937"/>
            <a:ext cx="9525000" cy="63341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D594AEE-60A4-E5E6-B28E-535439816B51}"/>
              </a:ext>
            </a:extLst>
          </p:cNvPr>
          <p:cNvSpPr txBox="1"/>
          <p:nvPr/>
        </p:nvSpPr>
        <p:spPr>
          <a:xfrm>
            <a:off x="4529564" y="5863476"/>
            <a:ext cx="41672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Sainte Lucie de Tallano</a:t>
            </a:r>
          </a:p>
        </p:txBody>
      </p:sp>
    </p:spTree>
    <p:extLst>
      <p:ext uri="{BB962C8B-B14F-4D97-AF65-F5344CB8AC3E}">
        <p14:creationId xmlns:p14="http://schemas.microsoft.com/office/powerpoint/2010/main" val="2299864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A43367E-0987-7A8A-9A17-BDA25640C2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3645" y="189000"/>
            <a:ext cx="864000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65BCC8-0CB0-399D-217D-129E4DB28FD1}"/>
              </a:ext>
            </a:extLst>
          </p:cNvPr>
          <p:cNvSpPr txBox="1"/>
          <p:nvPr/>
        </p:nvSpPr>
        <p:spPr>
          <a:xfrm>
            <a:off x="4483115" y="6017389"/>
            <a:ext cx="4467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Saint Lucie de Tallano</a:t>
            </a:r>
          </a:p>
        </p:txBody>
      </p:sp>
    </p:spTree>
    <p:extLst>
      <p:ext uri="{BB962C8B-B14F-4D97-AF65-F5344CB8AC3E}">
        <p14:creationId xmlns:p14="http://schemas.microsoft.com/office/powerpoint/2010/main" val="325378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086F8E5-D378-75A3-E082-FF4C76D9FD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6003" y="279000"/>
            <a:ext cx="881999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673F28-DDDA-D73A-1595-9D2C1AB8E8CC}"/>
              </a:ext>
            </a:extLst>
          </p:cNvPr>
          <p:cNvSpPr txBox="1"/>
          <p:nvPr/>
        </p:nvSpPr>
        <p:spPr>
          <a:xfrm>
            <a:off x="3827135" y="552314"/>
            <a:ext cx="60252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Église de Saint Lucie de Tallano</a:t>
            </a:r>
          </a:p>
        </p:txBody>
      </p:sp>
    </p:spTree>
    <p:extLst>
      <p:ext uri="{BB962C8B-B14F-4D97-AF65-F5344CB8AC3E}">
        <p14:creationId xmlns:p14="http://schemas.microsoft.com/office/powerpoint/2010/main" val="237429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8877968-BBE0-4E7C-7B8C-5D5CF1BC11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F20CF5-D42A-C56A-1D67-7CDEEC807D0A}"/>
              </a:ext>
            </a:extLst>
          </p:cNvPr>
          <p:cNvSpPr txBox="1"/>
          <p:nvPr/>
        </p:nvSpPr>
        <p:spPr>
          <a:xfrm>
            <a:off x="4366994" y="5924152"/>
            <a:ext cx="4032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Sainte Lucie de Tallano</a:t>
            </a:r>
          </a:p>
        </p:txBody>
      </p:sp>
    </p:spTree>
    <p:extLst>
      <p:ext uri="{BB962C8B-B14F-4D97-AF65-F5344CB8AC3E}">
        <p14:creationId xmlns:p14="http://schemas.microsoft.com/office/powerpoint/2010/main" val="2840919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D006A43-BFC8-817F-7A02-63C4D334F4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052" y="328377"/>
            <a:ext cx="11811895" cy="62012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9586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8656340-C83D-64B5-3EA2-619F9DFE64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8859" y="94652"/>
            <a:ext cx="8934138" cy="666869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2A45F8-D0A6-D21F-B749-C591BD358ACE}"/>
              </a:ext>
            </a:extLst>
          </p:cNvPr>
          <p:cNvSpPr txBox="1"/>
          <p:nvPr/>
        </p:nvSpPr>
        <p:spPr>
          <a:xfrm>
            <a:off x="4648429" y="344774"/>
            <a:ext cx="4392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Serra-di-Scopamène</a:t>
            </a:r>
          </a:p>
        </p:txBody>
      </p:sp>
    </p:spTree>
    <p:extLst>
      <p:ext uri="{BB962C8B-B14F-4D97-AF65-F5344CB8AC3E}">
        <p14:creationId xmlns:p14="http://schemas.microsoft.com/office/powerpoint/2010/main" val="366087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0A34DFF-9948-EA8B-EDCF-11C2DC635A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3199" y="206115"/>
            <a:ext cx="8869180" cy="665188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5F28A1-B933-6584-5E43-02F6E5BB81E5}"/>
              </a:ext>
            </a:extLst>
          </p:cNvPr>
          <p:cNvSpPr txBox="1"/>
          <p:nvPr/>
        </p:nvSpPr>
        <p:spPr>
          <a:xfrm>
            <a:off x="4184790" y="6190220"/>
            <a:ext cx="40623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Quenza – église Saint Georges</a:t>
            </a:r>
          </a:p>
        </p:txBody>
      </p:sp>
    </p:spTree>
    <p:extLst>
      <p:ext uri="{BB962C8B-B14F-4D97-AF65-F5344CB8AC3E}">
        <p14:creationId xmlns:p14="http://schemas.microsoft.com/office/powerpoint/2010/main" val="66779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06AABCE-C7F4-3AED-07C6-F31DEBD8CB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9331" y="51604"/>
            <a:ext cx="9938479" cy="661185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AB86CC-9B5D-D071-1AB9-269D11DEAE85}"/>
              </a:ext>
            </a:extLst>
          </p:cNvPr>
          <p:cNvSpPr txBox="1"/>
          <p:nvPr/>
        </p:nvSpPr>
        <p:spPr>
          <a:xfrm>
            <a:off x="4600713" y="5867277"/>
            <a:ext cx="36975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Quenza – le château</a:t>
            </a:r>
          </a:p>
        </p:txBody>
      </p:sp>
    </p:spTree>
    <p:extLst>
      <p:ext uri="{BB962C8B-B14F-4D97-AF65-F5344CB8AC3E}">
        <p14:creationId xmlns:p14="http://schemas.microsoft.com/office/powerpoint/2010/main" val="2570689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52C763B-025A-CFE0-6157-E6140625E4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782" y="458136"/>
            <a:ext cx="11317575" cy="594172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00201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E0F6CBD-9265-8EDB-37CD-DA664627C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8892" y="123669"/>
            <a:ext cx="8814216" cy="661066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0C95B4-1A2B-943F-BBDA-548EF48235D9}"/>
              </a:ext>
            </a:extLst>
          </p:cNvPr>
          <p:cNvSpPr txBox="1"/>
          <p:nvPr/>
        </p:nvSpPr>
        <p:spPr>
          <a:xfrm>
            <a:off x="4254321" y="5981286"/>
            <a:ext cx="4516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LEVIE – clocher campanile</a:t>
            </a:r>
          </a:p>
        </p:txBody>
      </p:sp>
    </p:spTree>
    <p:extLst>
      <p:ext uri="{BB962C8B-B14F-4D97-AF65-F5344CB8AC3E}">
        <p14:creationId xmlns:p14="http://schemas.microsoft.com/office/powerpoint/2010/main" val="1089635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8851C6C-98B4-0292-3A2A-533A72BE9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9265" y="113701"/>
            <a:ext cx="9953469" cy="664394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01A6C4-8548-8387-2F62-5ACA8C6C7350}"/>
              </a:ext>
            </a:extLst>
          </p:cNvPr>
          <p:cNvSpPr txBox="1"/>
          <p:nvPr/>
        </p:nvSpPr>
        <p:spPr>
          <a:xfrm>
            <a:off x="3206840" y="6295977"/>
            <a:ext cx="62462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LEVIE – ruines préhistoriques de </a:t>
            </a:r>
            <a:r>
              <a:rPr lang="fr-FR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Cucuruzzu</a:t>
            </a:r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395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12BAF41-3268-1D29-0560-862D299A5B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0275" y="239843"/>
            <a:ext cx="9692887" cy="644577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6DA1D6-0736-E9D4-E8B8-F0793ED53897}"/>
              </a:ext>
            </a:extLst>
          </p:cNvPr>
          <p:cNvSpPr txBox="1"/>
          <p:nvPr/>
        </p:nvSpPr>
        <p:spPr>
          <a:xfrm>
            <a:off x="3657389" y="6223948"/>
            <a:ext cx="5654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Ruines château-fort de Capula à LEVIE</a:t>
            </a:r>
          </a:p>
        </p:txBody>
      </p:sp>
    </p:spTree>
    <p:extLst>
      <p:ext uri="{BB962C8B-B14F-4D97-AF65-F5344CB8AC3E}">
        <p14:creationId xmlns:p14="http://schemas.microsoft.com/office/powerpoint/2010/main" val="1962234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4764787-C74A-AABC-322F-638D43A610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9213" y="172637"/>
            <a:ext cx="9771408" cy="649798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1E2CCF-6E7B-B591-23DD-8D489299816A}"/>
              </a:ext>
            </a:extLst>
          </p:cNvPr>
          <p:cNvSpPr txBox="1"/>
          <p:nvPr/>
        </p:nvSpPr>
        <p:spPr>
          <a:xfrm>
            <a:off x="4763495" y="6274580"/>
            <a:ext cx="29080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LEVIE  le village</a:t>
            </a:r>
          </a:p>
        </p:txBody>
      </p:sp>
    </p:spTree>
    <p:extLst>
      <p:ext uri="{BB962C8B-B14F-4D97-AF65-F5344CB8AC3E}">
        <p14:creationId xmlns:p14="http://schemas.microsoft.com/office/powerpoint/2010/main" val="21931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E5A99DD5-082C-28F3-DBE3-D73C40B9D5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058" y="301052"/>
            <a:ext cx="11271883" cy="625589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50821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5B87AB0-E349-598C-6012-6F9D7FED30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9371" y="137908"/>
            <a:ext cx="4935095" cy="658218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7EAC40-DE9F-C9BB-62D3-67E5CBB9E42C}"/>
              </a:ext>
            </a:extLst>
          </p:cNvPr>
          <p:cNvSpPr txBox="1"/>
          <p:nvPr/>
        </p:nvSpPr>
        <p:spPr>
          <a:xfrm>
            <a:off x="5894466" y="4337225"/>
            <a:ext cx="50366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Clocher de l’église de Propriano</a:t>
            </a:r>
          </a:p>
        </p:txBody>
      </p:sp>
    </p:spTree>
    <p:extLst>
      <p:ext uri="{BB962C8B-B14F-4D97-AF65-F5344CB8AC3E}">
        <p14:creationId xmlns:p14="http://schemas.microsoft.com/office/powerpoint/2010/main" val="1765951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C78AC30-85C1-9B58-0CD9-A5FBEDE2D9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9015DD-4426-2F37-9862-32082C23D5D3}"/>
              </a:ext>
            </a:extLst>
          </p:cNvPr>
          <p:cNvSpPr txBox="1"/>
          <p:nvPr/>
        </p:nvSpPr>
        <p:spPr>
          <a:xfrm>
            <a:off x="2509692" y="6289957"/>
            <a:ext cx="76259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Coucher de soleil sur le port de plaisance de Propriano</a:t>
            </a:r>
          </a:p>
        </p:txBody>
      </p:sp>
    </p:spTree>
    <p:extLst>
      <p:ext uri="{BB962C8B-B14F-4D97-AF65-F5344CB8AC3E}">
        <p14:creationId xmlns:p14="http://schemas.microsoft.com/office/powerpoint/2010/main" val="3313061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368DC42-3805-EC3A-BEDF-ABE6BA35CF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3908" y="104931"/>
            <a:ext cx="8834204" cy="662565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B16ABE-10B5-3E75-6AB7-A47AB80ED1BA}"/>
              </a:ext>
            </a:extLst>
          </p:cNvPr>
          <p:cNvSpPr txBox="1"/>
          <p:nvPr/>
        </p:nvSpPr>
        <p:spPr>
          <a:xfrm>
            <a:off x="3417545" y="6396335"/>
            <a:ext cx="66855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Notre Dame de la Miséricorde - Propriano</a:t>
            </a:r>
          </a:p>
        </p:txBody>
      </p:sp>
    </p:spTree>
    <p:extLst>
      <p:ext uri="{BB962C8B-B14F-4D97-AF65-F5344CB8AC3E}">
        <p14:creationId xmlns:p14="http://schemas.microsoft.com/office/powerpoint/2010/main" val="1435378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22BD519-5640-C51F-9C7D-40CCBFA265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1416" y="95562"/>
            <a:ext cx="8889167" cy="666687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7B0A13-3B47-1A40-BE00-6F1423CA5F72}"/>
              </a:ext>
            </a:extLst>
          </p:cNvPr>
          <p:cNvSpPr txBox="1"/>
          <p:nvPr/>
        </p:nvSpPr>
        <p:spPr>
          <a:xfrm>
            <a:off x="4318012" y="6300772"/>
            <a:ext cx="55987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Propriano – le Golfe et la ville</a:t>
            </a:r>
          </a:p>
        </p:txBody>
      </p:sp>
    </p:spTree>
    <p:extLst>
      <p:ext uri="{BB962C8B-B14F-4D97-AF65-F5344CB8AC3E}">
        <p14:creationId xmlns:p14="http://schemas.microsoft.com/office/powerpoint/2010/main" val="89794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CAE6615-C9E3-B370-B959-D091756D3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862" y="118047"/>
            <a:ext cx="11772275" cy="662190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A41DD6-6EE9-1284-0BDA-AB96201A354A}"/>
              </a:ext>
            </a:extLst>
          </p:cNvPr>
          <p:cNvSpPr txBox="1"/>
          <p:nvPr/>
        </p:nvSpPr>
        <p:spPr>
          <a:xfrm>
            <a:off x="4974265" y="6396335"/>
            <a:ext cx="33378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PROPRIANO  aérien</a:t>
            </a:r>
          </a:p>
        </p:txBody>
      </p:sp>
    </p:spTree>
    <p:extLst>
      <p:ext uri="{BB962C8B-B14F-4D97-AF65-F5344CB8AC3E}">
        <p14:creationId xmlns:p14="http://schemas.microsoft.com/office/powerpoint/2010/main" val="2155350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CB924EA-5EDA-074E-5A8E-BF8CED67C5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7932" y="189000"/>
            <a:ext cx="4858480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79AD5E-AC6E-5AA7-EC99-96ACDF5DB810}"/>
              </a:ext>
            </a:extLst>
          </p:cNvPr>
          <p:cNvSpPr txBox="1"/>
          <p:nvPr/>
        </p:nvSpPr>
        <p:spPr>
          <a:xfrm>
            <a:off x="8550958" y="3429000"/>
            <a:ext cx="30729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PROPRIANO</a:t>
            </a:r>
          </a:p>
          <a:p>
            <a:r>
              <a:rPr lang="fr-F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Arbre séculaire, terrasse – église Jean Baptiste</a:t>
            </a:r>
          </a:p>
        </p:txBody>
      </p:sp>
    </p:spTree>
    <p:extLst>
      <p:ext uri="{BB962C8B-B14F-4D97-AF65-F5344CB8AC3E}">
        <p14:creationId xmlns:p14="http://schemas.microsoft.com/office/powerpoint/2010/main" val="3678725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991088A-4246-927F-8562-71715463C0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803" y="385996"/>
            <a:ext cx="11592394" cy="608600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9776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2F085B6-6B81-58CF-3FCD-AB504E805D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35B8F7-C0A9-F01F-602B-06421B0EDE40}"/>
              </a:ext>
            </a:extLst>
          </p:cNvPr>
          <p:cNvSpPr txBox="1"/>
          <p:nvPr/>
        </p:nvSpPr>
        <p:spPr>
          <a:xfrm>
            <a:off x="2417639" y="6207335"/>
            <a:ext cx="7769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Chapelle de la Confrérie Santa Cruz- PORTE VECCHIO</a:t>
            </a:r>
          </a:p>
        </p:txBody>
      </p:sp>
    </p:spTree>
    <p:extLst>
      <p:ext uri="{BB962C8B-B14F-4D97-AF65-F5344CB8AC3E}">
        <p14:creationId xmlns:p14="http://schemas.microsoft.com/office/powerpoint/2010/main" val="110418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57F22EB-4BBA-2288-6E2A-FD6212986C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27226E-B324-4B18-DD9B-383D42A11B1F}"/>
              </a:ext>
            </a:extLst>
          </p:cNvPr>
          <p:cNvSpPr txBox="1"/>
          <p:nvPr/>
        </p:nvSpPr>
        <p:spPr>
          <a:xfrm>
            <a:off x="2158584" y="5801193"/>
            <a:ext cx="34477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Eglise Saint Jean Baptiste</a:t>
            </a:r>
          </a:p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PORTE VECCHIO</a:t>
            </a:r>
          </a:p>
        </p:txBody>
      </p:sp>
    </p:spTree>
    <p:extLst>
      <p:ext uri="{BB962C8B-B14F-4D97-AF65-F5344CB8AC3E}">
        <p14:creationId xmlns:p14="http://schemas.microsoft.com/office/powerpoint/2010/main" val="88233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83B4E76-27F0-EF82-6B28-9414642580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3948" y="59961"/>
            <a:ext cx="9039068" cy="677930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D6A387-2724-049F-1A9E-E3D6E8F0EAF1}"/>
              </a:ext>
            </a:extLst>
          </p:cNvPr>
          <p:cNvSpPr txBox="1"/>
          <p:nvPr/>
        </p:nvSpPr>
        <p:spPr>
          <a:xfrm>
            <a:off x="3521843" y="6396335"/>
            <a:ext cx="72964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Bastion de France – PORTE VECCHIO</a:t>
            </a:r>
          </a:p>
        </p:txBody>
      </p:sp>
    </p:spTree>
    <p:extLst>
      <p:ext uri="{BB962C8B-B14F-4D97-AF65-F5344CB8AC3E}">
        <p14:creationId xmlns:p14="http://schemas.microsoft.com/office/powerpoint/2010/main" val="2782161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A044AC8-BD0E-60D1-8AC6-1DD771706E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9" y="189000"/>
            <a:ext cx="4858482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1F3E99-77D8-7665-2BAC-07F0A381FD01}"/>
              </a:ext>
            </a:extLst>
          </p:cNvPr>
          <p:cNvSpPr txBox="1"/>
          <p:nvPr/>
        </p:nvSpPr>
        <p:spPr>
          <a:xfrm>
            <a:off x="8635602" y="3522900"/>
            <a:ext cx="30197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PORTE VECCHIO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 Porte Génoise</a:t>
            </a:r>
            <a:endParaRPr lang="fr-FR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5102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0AFEE2C-012A-E007-0761-8AA06E843D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4302" y="71642"/>
            <a:ext cx="9908498" cy="661136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9000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E7EC15E-FF90-BAAC-6EBE-B8D8354396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272" y="104515"/>
            <a:ext cx="9863528" cy="657568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07605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C67023F-F72D-DE48-C534-6D36F5CC23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5012" y="271462"/>
            <a:ext cx="4667250" cy="6315075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166E68-095D-95C7-6326-5CC356F92EA3}"/>
              </a:ext>
            </a:extLst>
          </p:cNvPr>
          <p:cNvSpPr txBox="1"/>
          <p:nvPr/>
        </p:nvSpPr>
        <p:spPr>
          <a:xfrm>
            <a:off x="162147" y="2557196"/>
            <a:ext cx="325286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 sentiers ‘mare a mare’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SUD - Centre ou Nord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et,de</a:t>
            </a: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 transhumance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Opportunités de découvrir l’ile</a:t>
            </a:r>
            <a:endParaRPr lang="fr-FR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00E55F8-168B-713C-68CD-B71C9D5E0A81}"/>
              </a:ext>
            </a:extLst>
          </p:cNvPr>
          <p:cNvSpPr txBox="1"/>
          <p:nvPr/>
        </p:nvSpPr>
        <p:spPr>
          <a:xfrm>
            <a:off x="8332631" y="1313645"/>
            <a:ext cx="358032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Lorient Vous A Présenté</a:t>
            </a:r>
          </a:p>
          <a:p>
            <a:r>
              <a:rPr lang="fr-FR" sz="2400" b="1" i="1" dirty="0"/>
              <a:t>Chemin De L’âme Corse</a:t>
            </a:r>
          </a:p>
          <a:p>
            <a:endParaRPr lang="fr-FR" sz="2400" b="1" i="1" dirty="0"/>
          </a:p>
          <a:p>
            <a:r>
              <a:rPr lang="fr-FR" sz="2400" b="1" i="1" dirty="0"/>
              <a:t>Sur Unr Suggestion De </a:t>
            </a:r>
            <a:r>
              <a:rPr lang="fr-FR" sz="2400" b="1" i="1" dirty="0" err="1"/>
              <a:t>JackDidier</a:t>
            </a:r>
            <a:endParaRPr lang="fr-FR" sz="2400" b="1" i="1" dirty="0"/>
          </a:p>
          <a:p>
            <a:endParaRPr lang="fr-FR" sz="2400" b="1" i="1" dirty="0"/>
          </a:p>
          <a:p>
            <a:r>
              <a:rPr lang="fr-FR" sz="2400" b="1" i="1" dirty="0"/>
              <a:t>Les Images Et Le So Du Net </a:t>
            </a:r>
          </a:p>
          <a:p>
            <a:endParaRPr lang="fr-FR" sz="2400" b="1" i="1" dirty="0"/>
          </a:p>
          <a:p>
            <a:r>
              <a:rPr lang="fr-FR" sz="2400" b="1" i="1" dirty="0"/>
              <a:t>Merci De Votre Visite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E597EBF-62F7-879F-04E1-607B8A003155}"/>
              </a:ext>
            </a:extLst>
          </p:cNvPr>
          <p:cNvSpPr txBox="1"/>
          <p:nvPr/>
        </p:nvSpPr>
        <p:spPr>
          <a:xfrm>
            <a:off x="9369808" y="5082690"/>
            <a:ext cx="2822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586579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286</Words>
  <Application>Microsoft Office PowerPoint</Application>
  <PresentationFormat>Grand écran</PresentationFormat>
  <Paragraphs>56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11</cp:revision>
  <dcterms:created xsi:type="dcterms:W3CDTF">2024-07-30T11:18:04Z</dcterms:created>
  <dcterms:modified xsi:type="dcterms:W3CDTF">2024-07-31T05:27:34Z</dcterms:modified>
</cp:coreProperties>
</file>