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416" r:id="rId2"/>
  </p:sldMasterIdLst>
  <p:notesMasterIdLst>
    <p:notesMasterId r:id="rId57"/>
  </p:notesMasterIdLst>
  <p:sldIdLst>
    <p:sldId id="514" r:id="rId3"/>
    <p:sldId id="516" r:id="rId4"/>
    <p:sldId id="519" r:id="rId5"/>
    <p:sldId id="518" r:id="rId6"/>
    <p:sldId id="520" r:id="rId7"/>
    <p:sldId id="521" r:id="rId8"/>
    <p:sldId id="515" r:id="rId9"/>
    <p:sldId id="522" r:id="rId10"/>
    <p:sldId id="552" r:id="rId11"/>
    <p:sldId id="546" r:id="rId12"/>
    <p:sldId id="523" r:id="rId13"/>
    <p:sldId id="524" r:id="rId14"/>
    <p:sldId id="517" r:id="rId15"/>
    <p:sldId id="528" r:id="rId16"/>
    <p:sldId id="533" r:id="rId17"/>
    <p:sldId id="526" r:id="rId18"/>
    <p:sldId id="529" r:id="rId19"/>
    <p:sldId id="530" r:id="rId20"/>
    <p:sldId id="535" r:id="rId21"/>
    <p:sldId id="527" r:id="rId22"/>
    <p:sldId id="532" r:id="rId23"/>
    <p:sldId id="539" r:id="rId24"/>
    <p:sldId id="531" r:id="rId25"/>
    <p:sldId id="556" r:id="rId26"/>
    <p:sldId id="538" r:id="rId27"/>
    <p:sldId id="553" r:id="rId28"/>
    <p:sldId id="534" r:id="rId29"/>
    <p:sldId id="540" r:id="rId30"/>
    <p:sldId id="525" r:id="rId31"/>
    <p:sldId id="551" r:id="rId32"/>
    <p:sldId id="541" r:id="rId33"/>
    <p:sldId id="536" r:id="rId34"/>
    <p:sldId id="537" r:id="rId35"/>
    <p:sldId id="542" r:id="rId36"/>
    <p:sldId id="547" r:id="rId37"/>
    <p:sldId id="543" r:id="rId38"/>
    <p:sldId id="548" r:id="rId39"/>
    <p:sldId id="544" r:id="rId40"/>
    <p:sldId id="549" r:id="rId41"/>
    <p:sldId id="550" r:id="rId42"/>
    <p:sldId id="554" r:id="rId43"/>
    <p:sldId id="557" r:id="rId44"/>
    <p:sldId id="561" r:id="rId45"/>
    <p:sldId id="558" r:id="rId46"/>
    <p:sldId id="559" r:id="rId47"/>
    <p:sldId id="560" r:id="rId48"/>
    <p:sldId id="562" r:id="rId49"/>
    <p:sldId id="555" r:id="rId50"/>
    <p:sldId id="563" r:id="rId51"/>
    <p:sldId id="545" r:id="rId52"/>
    <p:sldId id="564" r:id="rId53"/>
    <p:sldId id="567" r:id="rId54"/>
    <p:sldId id="565" r:id="rId55"/>
    <p:sldId id="390" r:id="rId56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rpCifWzoPXTrNABgTiiEg==" hashData="Wehsb5HWAAKj9nSuieUvBxtIep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6600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02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07/07/2024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9042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529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3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6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8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966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28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55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7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30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62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5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8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61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953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54" y="1596953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61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84" indent="0">
              <a:buNone/>
              <a:defRPr sz="2400" b="1"/>
            </a:lvl2pPr>
            <a:lvl3pPr marL="1086551" indent="0">
              <a:buNone/>
              <a:defRPr sz="2100" b="1"/>
            </a:lvl3pPr>
            <a:lvl4pPr marL="1629784" indent="0">
              <a:buNone/>
              <a:defRPr sz="1900" b="1"/>
            </a:lvl4pPr>
            <a:lvl5pPr marL="2173060" indent="0">
              <a:buNone/>
              <a:defRPr sz="1900" b="1"/>
            </a:lvl5pPr>
            <a:lvl6pPr marL="2716295" indent="0">
              <a:buNone/>
              <a:defRPr sz="1900" b="1"/>
            </a:lvl6pPr>
            <a:lvl7pPr marL="3259585" indent="0">
              <a:buNone/>
              <a:defRPr sz="1900" b="1"/>
            </a:lvl7pPr>
            <a:lvl8pPr marL="3802837" indent="0">
              <a:buNone/>
              <a:defRPr sz="1900" b="1"/>
            </a:lvl8pPr>
            <a:lvl9pPr marL="434610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4" y="1531261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84" indent="0">
              <a:buNone/>
              <a:defRPr sz="2400" b="1"/>
            </a:lvl2pPr>
            <a:lvl3pPr marL="1086551" indent="0">
              <a:buNone/>
              <a:defRPr sz="2100" b="1"/>
            </a:lvl3pPr>
            <a:lvl4pPr marL="1629784" indent="0">
              <a:buNone/>
              <a:defRPr sz="1900" b="1"/>
            </a:lvl4pPr>
            <a:lvl5pPr marL="2173060" indent="0">
              <a:buNone/>
              <a:defRPr sz="1900" b="1"/>
            </a:lvl5pPr>
            <a:lvl6pPr marL="2716295" indent="0">
              <a:buNone/>
              <a:defRPr sz="1900" b="1"/>
            </a:lvl6pPr>
            <a:lvl7pPr marL="3259585" indent="0">
              <a:buNone/>
              <a:defRPr sz="1900" b="1"/>
            </a:lvl7pPr>
            <a:lvl8pPr marL="3802837" indent="0">
              <a:buNone/>
              <a:defRPr sz="1900" b="1"/>
            </a:lvl8pPr>
            <a:lvl9pPr marL="434610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4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31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14" y="275640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31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284" indent="0">
              <a:buNone/>
              <a:defRPr sz="1500"/>
            </a:lvl2pPr>
            <a:lvl3pPr marL="1086551" indent="0">
              <a:buNone/>
              <a:defRPr sz="1200"/>
            </a:lvl3pPr>
            <a:lvl4pPr marL="1629784" indent="0">
              <a:buNone/>
              <a:defRPr sz="1100"/>
            </a:lvl4pPr>
            <a:lvl5pPr marL="2173060" indent="0">
              <a:buNone/>
              <a:defRPr sz="1100"/>
            </a:lvl5pPr>
            <a:lvl6pPr marL="2716295" indent="0">
              <a:buNone/>
              <a:defRPr sz="1100"/>
            </a:lvl6pPr>
            <a:lvl7pPr marL="3259585" indent="0">
              <a:buNone/>
              <a:defRPr sz="1100"/>
            </a:lvl7pPr>
            <a:lvl8pPr marL="3802837" indent="0">
              <a:buNone/>
              <a:defRPr sz="1100"/>
            </a:lvl8pPr>
            <a:lvl9pPr marL="434610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66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339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284" indent="0">
              <a:buNone/>
              <a:defRPr sz="3300"/>
            </a:lvl2pPr>
            <a:lvl3pPr marL="1086551" indent="0">
              <a:buNone/>
              <a:defRPr sz="2900"/>
            </a:lvl3pPr>
            <a:lvl4pPr marL="1629784" indent="0">
              <a:buNone/>
              <a:defRPr sz="2400"/>
            </a:lvl4pPr>
            <a:lvl5pPr marL="2173060" indent="0">
              <a:buNone/>
              <a:defRPr sz="2400"/>
            </a:lvl5pPr>
            <a:lvl6pPr marL="2716295" indent="0">
              <a:buNone/>
              <a:defRPr sz="2400"/>
            </a:lvl6pPr>
            <a:lvl7pPr marL="3259585" indent="0">
              <a:buNone/>
              <a:defRPr sz="2400"/>
            </a:lvl7pPr>
            <a:lvl8pPr marL="3802837" indent="0">
              <a:buNone/>
              <a:defRPr sz="2400"/>
            </a:lvl8pPr>
            <a:lvl9pPr marL="434610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284" indent="0">
              <a:buNone/>
              <a:defRPr sz="1500"/>
            </a:lvl2pPr>
            <a:lvl3pPr marL="1086551" indent="0">
              <a:buNone/>
              <a:defRPr sz="1200"/>
            </a:lvl3pPr>
            <a:lvl4pPr marL="1629784" indent="0">
              <a:buNone/>
              <a:defRPr sz="1100"/>
            </a:lvl4pPr>
            <a:lvl5pPr marL="2173060" indent="0">
              <a:buNone/>
              <a:defRPr sz="1100"/>
            </a:lvl5pPr>
            <a:lvl6pPr marL="2716295" indent="0">
              <a:buNone/>
              <a:defRPr sz="1100"/>
            </a:lvl6pPr>
            <a:lvl7pPr marL="3259585" indent="0">
              <a:buNone/>
              <a:defRPr sz="1100"/>
            </a:lvl7pPr>
            <a:lvl8pPr marL="3802837" indent="0">
              <a:buNone/>
              <a:defRPr sz="1100"/>
            </a:lvl8pPr>
            <a:lvl9pPr marL="434610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225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7225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4328"/>
            <a:ext cx="9235440" cy="1140092"/>
          </a:xfrm>
          <a:prstGeom prst="rect">
            <a:avLst/>
          </a:prstGeom>
        </p:spPr>
        <p:txBody>
          <a:bodyPr vert="horz" lIns="108176" tIns="54081" rIns="108176" bIns="5408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953"/>
            <a:ext cx="9235440" cy="4514439"/>
          </a:xfrm>
          <a:prstGeom prst="rect">
            <a:avLst/>
          </a:prstGeom>
        </p:spPr>
        <p:txBody>
          <a:bodyPr vert="horz" lIns="108176" tIns="54081" rIns="108176" bIns="5408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736" y="6343451"/>
            <a:ext cx="2394373" cy="364195"/>
          </a:xfrm>
          <a:prstGeom prst="rect">
            <a:avLst/>
          </a:prstGeom>
        </p:spPr>
        <p:txBody>
          <a:bodyPr vert="horz" lIns="108176" tIns="54081" rIns="108176" bIns="54081" rtlCol="0" anchor="ctr"/>
          <a:lstStyle>
            <a:lvl1pPr algn="l" defTabSz="108655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07/07/2024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837" y="6343451"/>
            <a:ext cx="3249507" cy="364195"/>
          </a:xfrm>
          <a:prstGeom prst="rect">
            <a:avLst/>
          </a:prstGeom>
        </p:spPr>
        <p:txBody>
          <a:bodyPr vert="horz" lIns="108176" tIns="54081" rIns="108176" bIns="54081" rtlCol="0" anchor="ctr"/>
          <a:lstStyle>
            <a:lvl1pPr algn="ctr" defTabSz="108655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969" y="6343451"/>
            <a:ext cx="2394373" cy="364195"/>
          </a:xfrm>
          <a:prstGeom prst="rect">
            <a:avLst/>
          </a:prstGeom>
        </p:spPr>
        <p:txBody>
          <a:bodyPr vert="horz" lIns="108176" tIns="54081" rIns="108176" bIns="54081" rtlCol="0" anchor="ctr"/>
          <a:lstStyle>
            <a:lvl1pPr algn="r" defTabSz="108655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7" r:id="rId1"/>
    <p:sldLayoutId id="2147484418" r:id="rId2"/>
    <p:sldLayoutId id="2147484419" r:id="rId3"/>
    <p:sldLayoutId id="2147484420" r:id="rId4"/>
    <p:sldLayoutId id="2147484421" r:id="rId5"/>
    <p:sldLayoutId id="2147484422" r:id="rId6"/>
    <p:sldLayoutId id="2147484423" r:id="rId7"/>
    <p:sldLayoutId id="2147484424" r:id="rId8"/>
    <p:sldLayoutId id="2147484425" r:id="rId9"/>
    <p:sldLayoutId id="2147484426" r:id="rId10"/>
    <p:sldLayoutId id="2147484427" r:id="rId11"/>
  </p:sldLayoutIdLst>
  <p:transition spd="slow" advTm="4000">
    <p:dissolve/>
  </p:transition>
  <p:txStyles>
    <p:titleStyle>
      <a:lvl1pPr algn="ctr" defTabSz="108655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465" indent="-407465" algn="l" defTabSz="108655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791" indent="-339543" algn="l" defTabSz="108655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8156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420" indent="-271654" algn="l" defTabSz="108655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683" indent="-271654" algn="l" defTabSz="108655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933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1209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4462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751" indent="-271654" algn="l" defTabSz="108655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284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551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784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3060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6295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585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837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6100" algn="l" defTabSz="108655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gif"/><Relationship Id="rId4" Type="http://schemas.openxmlformats.org/officeDocument/2006/relationships/image" Target="../media/image6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520000" y="0"/>
            <a:ext cx="5436000" cy="5279802"/>
          </a:xfrm>
          <a:prstGeom prst="rect">
            <a:avLst/>
          </a:prstGeom>
          <a:noFill/>
        </p:spPr>
        <p:txBody>
          <a:bodyPr wrap="none" lIns="90707" tIns="45348" rIns="90707" bIns="45348" rtlCol="0">
            <a:prstTxWarp prst="textArchUpPour">
              <a:avLst/>
            </a:prstTxWarp>
            <a:spAutoFit/>
          </a:bodyPr>
          <a:lstStyle/>
          <a:p>
            <a:pPr defTabSz="108655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72" y="5760514"/>
            <a:ext cx="10261599" cy="1080024"/>
          </a:xfrm>
          <a:prstGeom prst="rect">
            <a:avLst/>
          </a:prstGeom>
          <a:noFill/>
          <a:effectLst>
            <a:softEdge rad="317500"/>
          </a:effectLst>
        </p:spPr>
        <p:txBody>
          <a:bodyPr wrap="none" lIns="90707" tIns="45348" rIns="90707" bIns="45348" rtlCol="0">
            <a:prstTxWarp prst="textPlain">
              <a:avLst/>
            </a:prstTxWarp>
            <a:spAutoFit/>
          </a:bodyPr>
          <a:lstStyle/>
          <a:p>
            <a:pPr defTabSz="1086551"/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</a:t>
            </a:r>
            <a:r>
              <a:rPr lang="fr-FR" sz="5900" dirty="0" smtClean="0">
                <a:ln w="47625">
                  <a:solidFill>
                    <a:prstClr val="black"/>
                  </a:solidFill>
                </a:ln>
                <a:solidFill>
                  <a:srgbClr val="FFCC66"/>
                </a:solidFill>
                <a:latin typeface="Broadway" pitchFamily="82" charset="0"/>
              </a:rPr>
              <a:t>flamme olympique en alsace  </a:t>
            </a:r>
            <a:endParaRPr lang="fr-FR" sz="5900" dirty="0">
              <a:ln w="38100">
                <a:solidFill>
                  <a:srgbClr val="FFFF00"/>
                </a:solidFill>
              </a:ln>
              <a:solidFill>
                <a:srgbClr val="FFCC66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55208" y="252061"/>
            <a:ext cx="2106464" cy="4184883"/>
          </a:xfrm>
          <a:prstGeom prst="rect">
            <a:avLst/>
          </a:prstGeom>
        </p:spPr>
        <p:txBody>
          <a:bodyPr wrap="square" lIns="121076" tIns="60525" rIns="121076" bIns="60525">
            <a:spAutoFit/>
          </a:bodyPr>
          <a:lstStyle/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Toutes les photos </a:t>
            </a:r>
          </a:p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sont exactes. </a:t>
            </a:r>
          </a:p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Aucune d’elles </a:t>
            </a:r>
          </a:p>
          <a:p>
            <a:pPr algn="ctr" defTabSz="1086551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34256" y="4140000"/>
            <a:ext cx="1800933" cy="1476576"/>
          </a:xfrm>
          <a:prstGeom prst="rect">
            <a:avLst/>
          </a:prstGeom>
          <a:noFill/>
        </p:spPr>
        <p:txBody>
          <a:bodyPr wrap="square" lIns="90707" tIns="45348" rIns="90707" bIns="45348" rtlCol="0">
            <a:spAutoFit/>
          </a:bodyPr>
          <a:lstStyle/>
          <a:p>
            <a:pPr algn="ctr" defTabSz="1086551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6551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83128" y="4140349"/>
            <a:ext cx="1979860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636000" y="2808000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7200" dirty="0" smtClean="0">
                <a:ln w="50800">
                  <a:solidFill>
                    <a:prstClr val="black"/>
                  </a:solidFill>
                </a:ln>
                <a:solidFill>
                  <a:srgbClr val="FFCC66"/>
                </a:solidFill>
                <a:latin typeface="Broadway" pitchFamily="82" charset="0"/>
              </a:rPr>
              <a:t>Passage</a:t>
            </a:r>
            <a:endParaRPr lang="fr-FR" sz="3200" dirty="0">
              <a:solidFill>
                <a:srgbClr val="FFCC66"/>
              </a:solidFill>
            </a:endParaRPr>
          </a:p>
        </p:txBody>
      </p:sp>
      <p:pic>
        <p:nvPicPr>
          <p:cNvPr id="67586" name="Picture 2" descr="Torche olympique PNG Transparent - PNG Al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2340000">
            <a:off x="2052000" y="1512000"/>
            <a:ext cx="1617489" cy="4807178"/>
          </a:xfrm>
          <a:prstGeom prst="rect">
            <a:avLst/>
          </a:prstGeom>
          <a:noFill/>
        </p:spPr>
      </p:pic>
      <p:pic>
        <p:nvPicPr>
          <p:cNvPr id="67588" name="Picture 4" descr="Paris 2024 : le logo des Jeux olympiques dévoilé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88000" y="432000"/>
            <a:ext cx="3240000" cy="1620001"/>
          </a:xfrm>
          <a:prstGeom prst="rect">
            <a:avLst/>
          </a:prstGeom>
          <a:noFill/>
        </p:spPr>
      </p:pic>
      <p:pic>
        <p:nvPicPr>
          <p:cNvPr id="11" name="Dong-Feng-Po  Coverd by Cujjianghui.wav">
            <a:hlinkClick r:id="" action="ppaction://media"/>
          </p:cNvPr>
          <p:cNvPicPr>
            <a:picLocks noRot="1" noChangeAspect="1"/>
          </p:cNvPicPr>
          <p:nvPr>
            <a:wavAudioFile r:embed="rId1" name="Dong-Feng-Po  Coverd by Cujjianghui.wav"/>
          </p:nvPr>
        </p:nvPicPr>
        <p:blipFill>
          <a:blip r:embed="rId8" cstate="print"/>
          <a:stretch>
            <a:fillRect/>
          </a:stretch>
        </p:blipFill>
        <p:spPr>
          <a:xfrm>
            <a:off x="5130800" y="176408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14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8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1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1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881755_10227057061356629_6836757520636229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883125_868847745284603_7333114233723401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6814" y="0"/>
            <a:ext cx="518797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70803_8141492939208543_5043540514582046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946407_8141494995875004_8135629328743108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049282_10227057055956494_6040235793734923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16031_10227057059356579_1905352565870629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538"/>
            <a:ext cx="4155058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951055_782820677369037_1117931923852089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03463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066881_868847988617912_9024107565004170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016580_868847791951265_6517191764853272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670093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21839_122183970956021595_4659184235800923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396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21171_122183970998021595_102949922863910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6449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201578_868847755284602_8135531593969793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6150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66618_122183970602021595_6638378591811713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56141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947861_868847641951280_8044307987199882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69050_122183970488021595_6350690308314426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538"/>
            <a:ext cx="5446582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69681_122183971244021595_1637573454718248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0" y="0"/>
            <a:ext cx="38304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69900_122183971100021595_374028524402859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807753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79658_1008575297940052_3961910854687040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215842_122183971178021595_1684953143421598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76000"/>
            <a:ext cx="10260000" cy="571995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311660_122183970668021595_8756014025961356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828000"/>
            <a:ext cx="10260000" cy="5162062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242737_122183970530021595_6543333200425058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00641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307447_7984525011568164_5356300888989235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888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321018_7984523971568268_2689226174668865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6000" y="0"/>
            <a:ext cx="40698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222833_122183971214021595_4871289136030470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81365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340027_776803777944420_4906315455275428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771891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70786_122183971064021595_57325844940902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739348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71160" y="4212357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626744" y="3348261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2146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08.07.2024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66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66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698752" y="4356373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66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66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896"/>
            <a:ext cx="534461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6600"/>
                </a:solidFill>
                <a:latin typeface="Permanent Marker" pitchFamily="2" charset="0"/>
                <a:ea typeface="Permanent Marker" pitchFamily="2" charset="0"/>
              </a:rPr>
              <a:t>Cuj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66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6600"/>
                </a:solidFill>
                <a:latin typeface="Permanent Marker" pitchFamily="2" charset="0"/>
                <a:ea typeface="Permanent Marker" pitchFamily="2" charset="0"/>
              </a:rPr>
              <a:t>jianghui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66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6600"/>
                </a:solidFill>
                <a:latin typeface="Permanent Marker" pitchFamily="2" charset="0"/>
                <a:ea typeface="Permanent Marker" pitchFamily="2" charset="0"/>
              </a:rPr>
              <a:t>Dong-Feng-Po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66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714976" y="179909"/>
            <a:ext cx="2351408" cy="2351011"/>
          </a:xfrm>
          <a:prstGeom prst="rect">
            <a:avLst/>
          </a:prstGeom>
        </p:spPr>
      </p:pic>
      <p:pic>
        <p:nvPicPr>
          <p:cNvPr id="1026" name="Picture 2" descr="Torche olympique PNG Transparent - PNG Al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6944" y="1548061"/>
            <a:ext cx="3240000" cy="2544526"/>
          </a:xfrm>
          <a:prstGeom prst="rect">
            <a:avLst/>
          </a:prstGeom>
          <a:noFill/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234256" y="2916213"/>
            <a:ext cx="3926211" cy="1800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3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1944</TotalTime>
  <Words>43</Words>
  <Application>Microsoft Office PowerPoint</Application>
  <PresentationFormat>Personnalisé</PresentationFormat>
  <Paragraphs>16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22_Thème Office</vt:lpstr>
      <vt:lpstr>30_Thème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272</cp:revision>
  <dcterms:created xsi:type="dcterms:W3CDTF">2020-05-12T17:47:43Z</dcterms:created>
  <dcterms:modified xsi:type="dcterms:W3CDTF">2024-07-07T22:32:58Z</dcterms:modified>
</cp:coreProperties>
</file>