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764" r:id="rId2"/>
  </p:sldMasterIdLst>
  <p:notesMasterIdLst>
    <p:notesMasterId r:id="rId62"/>
  </p:notesMasterIdLst>
  <p:sldIdLst>
    <p:sldId id="530" r:id="rId3"/>
    <p:sldId id="531" r:id="rId4"/>
    <p:sldId id="532" r:id="rId5"/>
    <p:sldId id="533" r:id="rId6"/>
    <p:sldId id="534" r:id="rId7"/>
    <p:sldId id="535" r:id="rId8"/>
    <p:sldId id="536" r:id="rId9"/>
    <p:sldId id="537" r:id="rId10"/>
    <p:sldId id="538" r:id="rId11"/>
    <p:sldId id="539" r:id="rId12"/>
    <p:sldId id="540" r:id="rId13"/>
    <p:sldId id="541" r:id="rId14"/>
    <p:sldId id="542" r:id="rId15"/>
    <p:sldId id="543" r:id="rId16"/>
    <p:sldId id="544" r:id="rId17"/>
    <p:sldId id="545" r:id="rId18"/>
    <p:sldId id="546" r:id="rId19"/>
    <p:sldId id="547" r:id="rId20"/>
    <p:sldId id="548" r:id="rId21"/>
    <p:sldId id="549" r:id="rId22"/>
    <p:sldId id="552" r:id="rId23"/>
    <p:sldId id="555" r:id="rId24"/>
    <p:sldId id="557" r:id="rId25"/>
    <p:sldId id="558" r:id="rId26"/>
    <p:sldId id="550" r:id="rId27"/>
    <p:sldId id="559" r:id="rId28"/>
    <p:sldId id="560" r:id="rId29"/>
    <p:sldId id="561" r:id="rId30"/>
    <p:sldId id="562" r:id="rId31"/>
    <p:sldId id="563" r:id="rId32"/>
    <p:sldId id="564" r:id="rId33"/>
    <p:sldId id="565" r:id="rId34"/>
    <p:sldId id="566" r:id="rId35"/>
    <p:sldId id="554" r:id="rId36"/>
    <p:sldId id="567" r:id="rId37"/>
    <p:sldId id="568" r:id="rId38"/>
    <p:sldId id="556" r:id="rId39"/>
    <p:sldId id="569" r:id="rId40"/>
    <p:sldId id="570" r:id="rId41"/>
    <p:sldId id="571" r:id="rId42"/>
    <p:sldId id="572" r:id="rId43"/>
    <p:sldId id="573" r:id="rId44"/>
    <p:sldId id="574" r:id="rId45"/>
    <p:sldId id="575" r:id="rId46"/>
    <p:sldId id="553" r:id="rId47"/>
    <p:sldId id="576" r:id="rId48"/>
    <p:sldId id="577" r:id="rId49"/>
    <p:sldId id="551" r:id="rId50"/>
    <p:sldId id="579" r:id="rId51"/>
    <p:sldId id="578" r:id="rId52"/>
    <p:sldId id="580" r:id="rId53"/>
    <p:sldId id="583" r:id="rId54"/>
    <p:sldId id="581" r:id="rId55"/>
    <p:sldId id="582" r:id="rId56"/>
    <p:sldId id="584" r:id="rId57"/>
    <p:sldId id="585" r:id="rId58"/>
    <p:sldId id="586" r:id="rId59"/>
    <p:sldId id="587" r:id="rId60"/>
    <p:sldId id="429" r:id="rId61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s3XVq9s5Iv8v3HSJvUroQ==" hashData="/m/t9Fs1Own7QQqlAUgVPPH9Hd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02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07/07/2024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6413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655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672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6" y="1596672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1" y="1531208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7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8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599" y="2737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322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599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9248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262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7" y="274811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2" y="274811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5351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672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8" y="6341041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492" y="6341041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5663" y="6341041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65" r:id="rId1"/>
    <p:sldLayoutId id="2147484766" r:id="rId2"/>
    <p:sldLayoutId id="2147484767" r:id="rId3"/>
    <p:sldLayoutId id="2147484768" r:id="rId4"/>
    <p:sldLayoutId id="2147484769" r:id="rId5"/>
    <p:sldLayoutId id="2147484770" r:id="rId6"/>
    <p:sldLayoutId id="2147484771" r:id="rId7"/>
    <p:sldLayoutId id="2147484772" r:id="rId8"/>
    <p:sldLayoutId id="2147484773" r:id="rId9"/>
    <p:sldLayoutId id="2147484774" r:id="rId10"/>
    <p:sldLayoutId id="2147484775" r:id="rId11"/>
  </p:sldLayoutIdLst>
  <p:transition spd="med" advTm="5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8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1368000" y="1548000"/>
            <a:ext cx="4320000" cy="3362188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5796676"/>
            <a:ext cx="10261600" cy="90531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4800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Oh rages  oh dés espoirs </a:t>
            </a:r>
            <a:endParaRPr lang="fr-FR" sz="6000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38912" y="0"/>
            <a:ext cx="2736304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Pour voir la beauté </a:t>
            </a:r>
          </a:p>
          <a:p>
            <a:pPr algn="ctr" defTabSz="1090422"/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du paysage, il faut </a:t>
            </a:r>
          </a:p>
          <a:p>
            <a:pPr algn="ctr" defTabSz="1090422"/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le regarder avec</a:t>
            </a:r>
          </a:p>
          <a:p>
            <a:pPr algn="ctr" defTabSz="1090422"/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80000" y="4068341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6264" y="4212357"/>
            <a:ext cx="1979861" cy="1757927"/>
          </a:xfrm>
          <a:prstGeom prst="rect">
            <a:avLst/>
          </a:prstGeom>
        </p:spPr>
      </p:pic>
      <p:pic>
        <p:nvPicPr>
          <p:cNvPr id="7" name="Music of the night - Phil McGarrick.wav">
            <a:hlinkClick r:id="" action="ppaction://media"/>
          </p:cNvPr>
          <p:cNvPicPr>
            <a:picLocks noRot="1" noChangeAspect="1"/>
          </p:cNvPicPr>
          <p:nvPr>
            <a:wavAudioFile r:embed="rId1" name="Music of the night - Phil McGarrick.wav"/>
          </p:nvPr>
        </p:nvPicPr>
        <p:blipFill>
          <a:blip r:embed="rId6" cstate="print"/>
          <a:stretch>
            <a:fillRect/>
          </a:stretch>
        </p:blipFill>
        <p:spPr>
          <a:xfrm>
            <a:off x="4914776" y="370830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6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6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cap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10260000" cy="580310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maxstockworld3017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10260000" cy="581400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550899_733102125122658_658319636861820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8790091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6375034_6355407464504015_72431039531320886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50327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870973_155307690719152_8417480874245200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54250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4252380_1908726469489747_70650700537575049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95900" y="0"/>
            <a:ext cx="4565700" cy="6840000"/>
          </a:xfrm>
          <a:prstGeom prst="rect">
            <a:avLst/>
          </a:prstGeom>
        </p:spPr>
      </p:pic>
      <p:pic>
        <p:nvPicPr>
          <p:cNvPr id="3" name="Image 2" descr="355311159_1910389619323432_53726654747184145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4566059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8670301_1923281998034194_4065288362899412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6118734_1914830775545983_2239771551995736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66059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267480_1929851394043921_5805138270728891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0"/>
            <a:ext cx="5289076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0388_2352012908482665_5789703682187951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000" y="403200"/>
            <a:ext cx="10620000" cy="60334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72000"/>
            <a:ext cx="10261600" cy="4679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264000"/>
            <a:ext cx="10261600" cy="4679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9386335_1923415761354151_7987830919969490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476081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9830884_1924428947919499_3698447514825623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9165046_1923801181315609_7205206505154089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65919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7485607_1918785261817201_195814096620932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91706_773911751598088_2460310811848431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10260000" cy="6297075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15075_10221819835805115_2146092114130176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  <p:pic>
        <p:nvPicPr>
          <p:cNvPr id="3" name="Image 2" descr="449485105_10221819836045121_386470401438809481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59200" y="981869"/>
            <a:ext cx="2743200" cy="4876800"/>
          </a:xfrm>
          <a:prstGeom prst="rect">
            <a:avLst/>
          </a:prstGeom>
        </p:spPr>
      </p:pic>
      <p:pic>
        <p:nvPicPr>
          <p:cNvPr id="4" name="Image 3" descr="449530480_10221819835645111_373643159335078964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18400" y="1963738"/>
            <a:ext cx="2743200" cy="487680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ellule de Haguenau vue des hauteurs de Sur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2144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75555"/>
            <a:ext cx="5220387" cy="141330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Phil 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en-US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McGarrick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  of  the  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night 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07.07.2024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sp>
        <p:nvSpPr>
          <p:cNvPr id="17" name="Ellipse 16"/>
          <p:cNvSpPr>
            <a:spLocks noChangeAspect="1"/>
          </p:cNvSpPr>
          <p:nvPr/>
        </p:nvSpPr>
        <p:spPr>
          <a:xfrm>
            <a:off x="5922888" y="3636293"/>
            <a:ext cx="2551457" cy="1800000"/>
          </a:xfrm>
          <a:prstGeom prst="ellipse">
            <a:avLst/>
          </a:prstGeom>
          <a:blipFill>
            <a:blip r:embed="rId6" cstate="print"/>
            <a:stretch>
              <a:fillRect l="-4000" t="-4000" r="-4000" b="-3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6704 C -0.0102 0.04175 -0.00525 0.01785 0.00448 0.01785 C 0.01561 0.01785 0.01917 0.04175 0.02303 0.06704 C 0.02798 0.09488 0.03153 0.12273 0.0439 0.12273 C 0.05502 0.12273 0.05858 0.09488 0.06352 0.06704 C 0.066 0.04175 0.07094 0.01785 0.08192 0.01785 C 0.09196 0.01785 0.09675 0.04175 0.10046 0.06704 C 0.10417 0.09488 0.10896 0.12273 0.12009 0.12273 C 0.13122 0.12273 0.13972 0.06704 0.13972 0.06727 C 0.14328 0.04175 0.14714 0.01785 0.15827 0.01785 C 0.16924 0.01785 0.17264 0.04175 0.17666 0.06704 C 0.1813 0.09488 0.18516 0.12273 0.19737 0.12273 C 0.20866 0.12273 0.21221 0.09488 0.21592 0.06704 C 0.22071 0.04175 0.22458 0.01785 0.23555 0.01785 C 0.24529 0.01785 0.25008 0.04175 0.25394 0.06704 C 0.2575 0.09488 0.2626 0.12273 0.27357 0.12273 C 0.28439 0.12273 0.28825 0.09488 0.29335 0.06704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96 1.91139E-6 C -0.021 -0.02529 -0.017 -0.04941 -0.00902 -0.04941 C 5.51809E-6 -0.04941 0.00296 -0.02529 0.00609 1.91139E-6 C 0.01008 0.02807 0.01303 0.0559 0.0231 0.0559 C 0.03213 0.0559 0.03508 0.02807 0.03907 1.91139E-6 C 0.04098 -0.02529 0.04498 -0.04941 0.054 -0.04941 C 0.06199 -0.04941 0.06598 -0.02529 0.06911 1.91139E-6 C 0.07206 0.02807 0.07605 0.0559 0.08508 0.0559 C 0.09411 0.0559 0.10105 1.91139E-6 0.10105 0.00023 C 0.104 -0.02529 0.10713 -0.04941 0.11598 -0.04941 C 0.12501 -0.04941 0.12796 -0.02529 0.13109 1.91139E-6 C 0.13508 0.02807 0.13803 0.0559 0.1481 0.0559 C 0.15713 0.0559 0.16008 0.02807 0.16303 1.91139E-6 C 0.16703 -0.02529 0.16998 -0.04941 0.179 -0.04941 C 0.18699 -0.04941 0.19098 -0.02529 0.19411 1.91139E-6 C 0.19706 0.02807 0.20105 0.0559 0.21008 0.0559 C 0.21911 0.0559 0.22206 0.02807 0.2260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7" grpId="0" animBg="1"/>
      <p:bldP spid="17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1949</TotalTime>
  <Words>44</Words>
  <Application>Microsoft Office PowerPoint</Application>
  <PresentationFormat>Personnalisé</PresentationFormat>
  <Paragraphs>14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59</vt:i4>
      </vt:variant>
    </vt:vector>
  </HeadingPairs>
  <TitlesOfParts>
    <vt:vector size="61" baseType="lpstr">
      <vt:lpstr>1_Thème Office</vt:lpstr>
      <vt:lpstr>58_Thème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269</cp:revision>
  <dcterms:created xsi:type="dcterms:W3CDTF">2020-05-12T17:47:43Z</dcterms:created>
  <dcterms:modified xsi:type="dcterms:W3CDTF">2024-07-07T16:58:02Z</dcterms:modified>
</cp:coreProperties>
</file>