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1" r:id="rId2"/>
    <p:sldId id="302" r:id="rId3"/>
    <p:sldId id="359" r:id="rId4"/>
    <p:sldId id="303" r:id="rId5"/>
    <p:sldId id="304" r:id="rId6"/>
    <p:sldId id="305" r:id="rId7"/>
    <p:sldId id="306" r:id="rId8"/>
    <p:sldId id="307" r:id="rId9"/>
    <p:sldId id="308" r:id="rId10"/>
    <p:sldId id="309" r:id="rId11"/>
    <p:sldId id="310" r:id="rId12"/>
    <p:sldId id="311" r:id="rId13"/>
    <p:sldId id="314" r:id="rId14"/>
    <p:sldId id="312" r:id="rId15"/>
    <p:sldId id="313" r:id="rId16"/>
    <p:sldId id="317" r:id="rId17"/>
    <p:sldId id="315" r:id="rId18"/>
    <p:sldId id="316" r:id="rId19"/>
    <p:sldId id="318" r:id="rId20"/>
    <p:sldId id="319" r:id="rId21"/>
    <p:sldId id="320" r:id="rId22"/>
    <p:sldId id="321" r:id="rId23"/>
    <p:sldId id="322" r:id="rId24"/>
    <p:sldId id="323" r:id="rId25"/>
    <p:sldId id="324" r:id="rId26"/>
    <p:sldId id="325" r:id="rId27"/>
    <p:sldId id="326" r:id="rId28"/>
    <p:sldId id="329" r:id="rId29"/>
    <p:sldId id="327" r:id="rId30"/>
    <p:sldId id="328" r:id="rId31"/>
    <p:sldId id="330" r:id="rId32"/>
    <p:sldId id="332" r:id="rId33"/>
    <p:sldId id="331" r:id="rId34"/>
    <p:sldId id="335" r:id="rId35"/>
    <p:sldId id="333" r:id="rId36"/>
    <p:sldId id="334" r:id="rId37"/>
    <p:sldId id="336" r:id="rId38"/>
    <p:sldId id="337" r:id="rId39"/>
    <p:sldId id="338" r:id="rId40"/>
    <p:sldId id="339" r:id="rId41"/>
    <p:sldId id="340" r:id="rId42"/>
    <p:sldId id="341" r:id="rId43"/>
    <p:sldId id="342" r:id="rId44"/>
    <p:sldId id="343" r:id="rId45"/>
    <p:sldId id="344" r:id="rId46"/>
    <p:sldId id="346" r:id="rId47"/>
    <p:sldId id="347" r:id="rId48"/>
    <p:sldId id="345" r:id="rId49"/>
    <p:sldId id="348" r:id="rId50"/>
    <p:sldId id="350" r:id="rId51"/>
    <p:sldId id="349" r:id="rId52"/>
    <p:sldId id="352" r:id="rId53"/>
    <p:sldId id="351" r:id="rId54"/>
    <p:sldId id="353" r:id="rId55"/>
    <p:sldId id="354" r:id="rId56"/>
    <p:sldId id="355" r:id="rId57"/>
    <p:sldId id="356" r:id="rId58"/>
    <p:sldId id="357" r:id="rId59"/>
    <p:sldId id="358" r:id="rId60"/>
    <p:sldId id="258" r:id="rId61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TWj1KfIKYqWBncDFBIcnQ==" hashData="FhPBF1DnwpXQwmGXEG5kiPm/WO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396" y="-90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03/07/2024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03/07/2024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03/07/2024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03/07/2024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03/07/2024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03/07/2024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03/07/2024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7" Type="http://schemas.openxmlformats.org/officeDocument/2006/relationships/image" Target="../media/image67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gif"/><Relationship Id="rId5" Type="http://schemas.openxmlformats.org/officeDocument/2006/relationships/image" Target="../media/image65.png"/><Relationship Id="rId4" Type="http://schemas.openxmlformats.org/officeDocument/2006/relationships/image" Target="../media/image6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0" y="-180000"/>
            <a:ext cx="8640704" cy="576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 smtClean="0">
                <a:latin typeface="Monotype Corsiva" pitchFamily="66" charset="0"/>
              </a:rPr>
              <a:t>        </a:t>
            </a:r>
            <a:r>
              <a:rPr lang="fr-FR" sz="96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Frantz</a:t>
            </a:r>
            <a:r>
              <a:rPr lang="fr-FR" sz="9600" b="1" dirty="0" smtClean="0">
                <a:latin typeface="Monotype Corsiva" pitchFamily="66" charset="0"/>
              </a:rPr>
              <a:t> </a:t>
            </a: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700" b="1" dirty="0" smtClean="0">
              <a:latin typeface="Monotype Corsiva" pitchFamily="66" charset="0"/>
            </a:endParaRPr>
          </a:p>
          <a:p>
            <a:r>
              <a:rPr lang="fr-FR" sz="7200" b="1" dirty="0" smtClean="0">
                <a:latin typeface="Monotype Corsiva" pitchFamily="66" charset="0"/>
              </a:rPr>
              <a:t>                       </a:t>
            </a:r>
            <a:r>
              <a:rPr lang="fr-FR" sz="72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parcourt</a:t>
            </a: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1400" b="1" dirty="0" smtClean="0">
              <a:latin typeface="Monotype Corsiva" pitchFamily="66" charset="0"/>
            </a:endParaRP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200" b="1" dirty="0" smtClean="0">
              <a:latin typeface="Monotype Corsiva" pitchFamily="66" charset="0"/>
            </a:endParaRPr>
          </a:p>
          <a:p>
            <a:endParaRPr lang="fr-FR" sz="100" b="1" dirty="0" smtClean="0">
              <a:latin typeface="Monotype Corsiva" pitchFamily="66" charset="0"/>
            </a:endParaRPr>
          </a:p>
          <a:p>
            <a:r>
              <a:rPr lang="fr-FR" sz="3200" b="1" dirty="0" smtClean="0">
                <a:latin typeface="Monotype Corsiva" pitchFamily="66" charset="0"/>
              </a:rPr>
              <a:t>                        </a:t>
            </a:r>
            <a:r>
              <a:rPr lang="fr-FR" sz="3200" b="1" dirty="0" smtClean="0">
                <a:latin typeface="Monotype Corsiva" pitchFamily="66" charset="0"/>
              </a:rPr>
              <a:t>     </a:t>
            </a:r>
            <a:r>
              <a:rPr lang="fr-FR" sz="115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l'alsace</a:t>
            </a:r>
            <a:endParaRPr lang="fr-FR" sz="11500" b="1" dirty="0" smtClean="0">
              <a:ln w="19050">
                <a:solidFill>
                  <a:srgbClr val="FFFF00"/>
                </a:solidFill>
              </a:ln>
              <a:latin typeface="Monotype Corsiva" pitchFamily="66" charset="0"/>
            </a:endParaRPr>
          </a:p>
          <a:p>
            <a:r>
              <a:rPr lang="fr-FR" sz="6000" b="1" dirty="0" smtClean="0">
                <a:latin typeface="Monotype Corsiva" pitchFamily="66" charset="0"/>
              </a:rPr>
              <a:t>         </a:t>
            </a:r>
            <a:r>
              <a:rPr lang="fr-FR" sz="60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avec </a:t>
            </a:r>
            <a:r>
              <a:rPr lang="fr-FR" sz="60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un  drone</a:t>
            </a:r>
            <a:endParaRPr lang="fr-FR" sz="1400" b="1" dirty="0">
              <a:ln w="19050">
                <a:solidFill>
                  <a:srgbClr val="FFFF00"/>
                </a:solidFill>
              </a:ln>
              <a:latin typeface="Monotype Corsiva" pitchFamily="66" charset="0"/>
            </a:endParaRPr>
          </a:p>
        </p:txBody>
      </p:sp>
      <p:sp>
        <p:nvSpPr>
          <p:cNvPr id="3" name="Heptagone 2"/>
          <p:cNvSpPr>
            <a:spLocks noChangeAspect="1"/>
          </p:cNvSpPr>
          <p:nvPr/>
        </p:nvSpPr>
        <p:spPr>
          <a:xfrm>
            <a:off x="7416725" y="4032647"/>
            <a:ext cx="860913" cy="972000"/>
          </a:xfrm>
          <a:prstGeom prst="heptagon">
            <a:avLst/>
          </a:prstGeom>
          <a:solidFill>
            <a:schemeClr val="accent6">
              <a:alpha val="12000"/>
            </a:schemeClr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3550" tIns="56775" rIns="113550" bIns="56775" rtlCol="0" anchor="ctr"/>
          <a:lstStyle/>
          <a:p>
            <a:pPr algn="ctr"/>
            <a:r>
              <a:rPr lang="fr-FR" sz="4000" b="1" dirty="0" smtClean="0">
                <a:solidFill>
                  <a:srgbClr val="FFFF00"/>
                </a:solidFill>
                <a:latin typeface="Bernard MT Condensed" pitchFamily="18" charset="0"/>
              </a:rPr>
              <a:t>16</a:t>
            </a:r>
            <a:endParaRPr lang="fr-FR" sz="4000" b="1" dirty="0">
              <a:solidFill>
                <a:srgbClr val="FFFF00"/>
              </a:solidFill>
              <a:latin typeface="Bernard MT Condensed" pitchFamily="18" charset="0"/>
            </a:endParaRPr>
          </a:p>
        </p:txBody>
      </p:sp>
      <p:pic>
        <p:nvPicPr>
          <p:cNvPr id="4" name="Image 3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08013" y="3456583"/>
            <a:ext cx="909468" cy="1080000"/>
          </a:xfrm>
          <a:prstGeom prst="rect">
            <a:avLst/>
          </a:prstGeom>
        </p:spPr>
      </p:pic>
      <p:pic>
        <p:nvPicPr>
          <p:cNvPr id="5" name="Image 4" descr="ddrone_flying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80621" y="648271"/>
            <a:ext cx="1260000" cy="70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8000" y="1152000"/>
            <a:ext cx="4032349" cy="1591986"/>
          </a:xfrm>
          <a:prstGeom prst="rect">
            <a:avLst/>
          </a:prstGeom>
        </p:spPr>
        <p:txBody>
          <a:bodyPr wrap="square" lIns="113550" tIns="56775" rIns="113550" bIns="56775">
            <a:spAutoFit/>
          </a:bodyPr>
          <a:lstStyle/>
          <a:p>
            <a:pPr algn="ctr"/>
            <a:r>
              <a:rPr lang="fr-FR" sz="2400" b="1" dirty="0" smtClean="0">
                <a:solidFill>
                  <a:schemeClr val="bg1"/>
                </a:solidFill>
                <a:latin typeface="Chiller" pitchFamily="82" charset="0"/>
              </a:rPr>
              <a:t>La photographie ne peut pas changer le monde, </a:t>
            </a:r>
            <a:r>
              <a:rPr lang="fr-FR" sz="2400" b="1" dirty="0" smtClean="0">
                <a:solidFill>
                  <a:schemeClr val="bg1"/>
                </a:solidFill>
                <a:latin typeface="Chiller" pitchFamily="82" charset="0"/>
              </a:rPr>
              <a:t>mais </a:t>
            </a:r>
            <a:r>
              <a:rPr lang="fr-FR" sz="2400" b="1" dirty="0" smtClean="0">
                <a:solidFill>
                  <a:schemeClr val="bg1"/>
                </a:solidFill>
                <a:latin typeface="Chiller" pitchFamily="82" charset="0"/>
              </a:rPr>
              <a:t>elle peut montrer le monde, surtout quand le monde est en train de changer</a:t>
            </a:r>
            <a:endParaRPr lang="fr-FR" sz="24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7" name="Sergey Grischuk 37  A collection of the BEST melodies 2023.wav">
            <a:hlinkClick r:id="" action="ppaction://media"/>
          </p:cNvPr>
          <p:cNvPicPr>
            <a:picLocks noRot="1" noChangeAspect="1"/>
          </p:cNvPicPr>
          <p:nvPr>
            <a:wavAudioFile r:embed="rId1" name="Sergey Grischuk 37  A collection of the BEST melodies 2023.wav"/>
          </p:nvPr>
        </p:nvPicPr>
        <p:blipFill>
          <a:blip r:embed="rId6" cstate="print"/>
          <a:stretch>
            <a:fillRect/>
          </a:stretch>
        </p:blipFill>
        <p:spPr>
          <a:xfrm>
            <a:off x="3888333" y="252047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86994_997767901846733_24611810215586125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7105" y="0"/>
            <a:ext cx="758655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56737_1018797599743763_58994551610288039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3492" y="0"/>
            <a:ext cx="7473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955967_973183534305170_46670688302634508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3492" y="0"/>
            <a:ext cx="7473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202365_976587493964774_15062079335962448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7775" y="0"/>
            <a:ext cx="758521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714802_999135421709981_48603210931869309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5721" y="0"/>
            <a:ext cx="746932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867570_999762864980570_3243389278235753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7105" y="0"/>
            <a:ext cx="758655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37959_998480631775460_11126450148464094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7775" y="0"/>
            <a:ext cx="758521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7934769_1007658827524307_71656293035891272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7105" y="0"/>
            <a:ext cx="758655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703683_1007003970923126_79620025084161173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3492" y="0"/>
            <a:ext cx="7473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81601_1009506524006204_8244966146821592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7105" y="0"/>
            <a:ext cx="758655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70406_1015437953413061_2520448781458646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7775" y="0"/>
            <a:ext cx="758521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77774_1016169913339865_10333603366936107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0506" y="0"/>
            <a:ext cx="757975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80415_1010138510609672_51690116288378717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7105" y="0"/>
            <a:ext cx="758655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98471_1012873090336214_67480054910214219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2301" y="0"/>
            <a:ext cx="757616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99624_1011473677142822_84432554074897235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0506" y="0"/>
            <a:ext cx="757975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67937_1012159183740938_50918136896279997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0506" y="0"/>
            <a:ext cx="757975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99469_1018198203137036_29391408459711803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2301" y="0"/>
            <a:ext cx="757616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505712_1020796739543849_60788044674206282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2301" y="0"/>
            <a:ext cx="757616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533936_1021483632808493_67270947970679623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2301" y="0"/>
            <a:ext cx="757616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18803_1014777663479090_64299293074264363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1895" y="0"/>
            <a:ext cx="759697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842362_1019475629675960_12933007578728571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7105" y="0"/>
            <a:ext cx="758655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865683_1027118025578387_75596887108731823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7105" y="0"/>
            <a:ext cx="758655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59340_2657848574392498_91495730327935528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7105" y="0"/>
            <a:ext cx="758655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3296_2662730827237606_27653240253861438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0506" y="0"/>
            <a:ext cx="757975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00858_2663439077166781_89312081248277158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2301" y="0"/>
            <a:ext cx="757616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1273_2664953740348648_2891550693413708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7775" y="0"/>
            <a:ext cx="758521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5902_2670629736447715_54951522964444640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595" y="0"/>
            <a:ext cx="778957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153560_2673476469496375_83567108515391244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7775" y="0"/>
            <a:ext cx="758521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6000" y="4896000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ZoneTexte 8"/>
          <p:cNvSpPr txBox="1"/>
          <p:nvPr/>
        </p:nvSpPr>
        <p:spPr>
          <a:xfrm>
            <a:off x="3312000" y="4969846"/>
            <a:ext cx="1924148" cy="791192"/>
          </a:xfrm>
          <a:prstGeom prst="rect">
            <a:avLst/>
          </a:prstGeom>
          <a:noFill/>
        </p:spPr>
        <p:txBody>
          <a:bodyPr wrap="none" lIns="112982" tIns="56490" rIns="112982" bIns="56490" rtlCol="0">
            <a:spAutoFit/>
          </a:bodyPr>
          <a:lstStyle/>
          <a:p>
            <a:r>
              <a:rPr lang="fr-FR" sz="4400" b="1" dirty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Création</a:t>
            </a:r>
          </a:p>
        </p:txBody>
      </p:sp>
      <p:pic>
        <p:nvPicPr>
          <p:cNvPr id="12" name="Image 11" descr="dphantomfly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96645" y="-287833"/>
            <a:ext cx="1800000" cy="1800000"/>
          </a:xfrm>
          <a:prstGeom prst="rect">
            <a:avLst/>
          </a:prstGeom>
        </p:spPr>
      </p:pic>
      <p:sp>
        <p:nvSpPr>
          <p:cNvPr id="14" name="ZoneTexte 13"/>
          <p:cNvSpPr txBox="1"/>
          <p:nvPr/>
        </p:nvSpPr>
        <p:spPr>
          <a:xfrm>
            <a:off x="4392389" y="2916000"/>
            <a:ext cx="1879264" cy="791192"/>
          </a:xfrm>
          <a:prstGeom prst="rect">
            <a:avLst/>
          </a:prstGeom>
          <a:noFill/>
        </p:spPr>
        <p:txBody>
          <a:bodyPr wrap="none" lIns="112982" tIns="56490" rIns="112982" bIns="56490" rtlCol="0">
            <a:spAutoFit/>
          </a:bodyPr>
          <a:lstStyle/>
          <a:p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Internet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36000" y="72000"/>
            <a:ext cx="3852333" cy="1468300"/>
          </a:xfrm>
          <a:prstGeom prst="rect">
            <a:avLst/>
          </a:prstGeom>
          <a:noFill/>
        </p:spPr>
        <p:txBody>
          <a:bodyPr wrap="square" lIns="112982" tIns="56490" rIns="112982" bIns="56490" rtlCol="0">
            <a:spAutoFit/>
          </a:bodyPr>
          <a:lstStyle/>
          <a:p>
            <a:pPr algn="ctr"/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Sergey  </a:t>
            </a:r>
            <a:r>
              <a:rPr lang="en-US" sz="4400" b="1" dirty="0" err="1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Grischuk</a:t>
            </a:r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 </a:t>
            </a:r>
            <a:endParaRPr lang="en-US" sz="4400" b="1" dirty="0" smtClean="0">
              <a:ln w="19050">
                <a:noFill/>
              </a:ln>
              <a:solidFill>
                <a:schemeClr val="bg1"/>
              </a:solidFill>
              <a:latin typeface="Monotype Corsiva" pitchFamily="66" charset="0"/>
            </a:endParaRPr>
          </a:p>
          <a:p>
            <a:pPr algn="ctr"/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Best  </a:t>
            </a:r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melodies</a:t>
            </a:r>
            <a:endParaRPr lang="fr-FR" sz="4400" b="1" dirty="0">
              <a:ln w="19050">
                <a:noFill/>
              </a:ln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16" name="Image 15" descr="0a000005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72000" y="540000"/>
            <a:ext cx="1689159" cy="1440000"/>
          </a:xfrm>
          <a:prstGeom prst="rect">
            <a:avLst/>
          </a:prstGeom>
        </p:spPr>
      </p:pic>
      <p:sp>
        <p:nvSpPr>
          <p:cNvPr id="17" name="Étoile à 12 branches 16"/>
          <p:cNvSpPr>
            <a:spLocks/>
          </p:cNvSpPr>
          <p:nvPr/>
        </p:nvSpPr>
        <p:spPr>
          <a:xfrm>
            <a:off x="7200701" y="4824735"/>
            <a:ext cx="1285431" cy="694697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2982" tIns="56490" rIns="112982" bIns="56490" rtlCol="0" anchor="ctr"/>
          <a:lstStyle/>
          <a:p>
            <a:pPr algn="ctr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2142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7344717" y="1656383"/>
            <a:ext cx="1113028" cy="344916"/>
          </a:xfrm>
          <a:prstGeom prst="rect">
            <a:avLst/>
          </a:prstGeom>
          <a:noFill/>
        </p:spPr>
        <p:txBody>
          <a:bodyPr wrap="none" lIns="112982" tIns="56490" rIns="112982" bIns="56490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03.07.2024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19" name="Image 18" descr="x1pxoywqu4sjf7merrxvdyzkitz9bv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40461" y="4032647"/>
            <a:ext cx="1080000" cy="783292"/>
          </a:xfrm>
          <a:prstGeom prst="rect">
            <a:avLst/>
          </a:prstGeom>
        </p:spPr>
      </p:pic>
      <p:pic>
        <p:nvPicPr>
          <p:cNvPr id="11" name="Image 10" descr="photographe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-360000" flipH="1">
            <a:off x="377294" y="1885442"/>
            <a:ext cx="1721534" cy="18000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5" grpId="0"/>
      <p:bldP spid="17" grpId="0" animBg="1"/>
      <p:bldP spid="1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44</Words>
  <Application>Microsoft Office PowerPoint</Application>
  <PresentationFormat>Personnalisé</PresentationFormat>
  <Paragraphs>19</Paragraphs>
  <Slides>60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60</vt:i4>
      </vt:variant>
    </vt:vector>
  </HeadingPairs>
  <TitlesOfParts>
    <vt:vector size="6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54</cp:revision>
  <dcterms:created xsi:type="dcterms:W3CDTF">2020-05-12T17:47:43Z</dcterms:created>
  <dcterms:modified xsi:type="dcterms:W3CDTF">2024-07-03T16:33:08Z</dcterms:modified>
</cp:coreProperties>
</file>