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275" r:id="rId2"/>
    <p:sldId id="287" r:id="rId3"/>
    <p:sldId id="276" r:id="rId4"/>
    <p:sldId id="273" r:id="rId5"/>
    <p:sldId id="274" r:id="rId6"/>
    <p:sldId id="272" r:id="rId7"/>
    <p:sldId id="271" r:id="rId8"/>
    <p:sldId id="270" r:id="rId9"/>
    <p:sldId id="269" r:id="rId10"/>
    <p:sldId id="268" r:id="rId11"/>
    <p:sldId id="267" r:id="rId12"/>
    <p:sldId id="266" r:id="rId13"/>
    <p:sldId id="265" r:id="rId14"/>
    <p:sldId id="264" r:id="rId15"/>
    <p:sldId id="263" r:id="rId16"/>
    <p:sldId id="262" r:id="rId17"/>
    <p:sldId id="261" r:id="rId18"/>
    <p:sldId id="260" r:id="rId19"/>
    <p:sldId id="259" r:id="rId20"/>
    <p:sldId id="258" r:id="rId21"/>
    <p:sldId id="257" r:id="rId22"/>
    <p:sldId id="277" r:id="rId23"/>
    <p:sldId id="278" r:id="rId24"/>
    <p:sldId id="279" r:id="rId25"/>
    <p:sldId id="280" r:id="rId26"/>
    <p:sldId id="281" r:id="rId27"/>
    <p:sldId id="282" r:id="rId28"/>
    <p:sldId id="283" r:id="rId29"/>
    <p:sldId id="284" r:id="rId30"/>
    <p:sldId id="285" r:id="rId31"/>
    <p:sldId id="286" r:id="rId32"/>
    <p:sldId id="288" r:id="rId3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776" autoAdjust="0"/>
    <p:restoredTop sz="94660"/>
  </p:normalViewPr>
  <p:slideViewPr>
    <p:cSldViewPr snapToGrid="0">
      <p:cViewPr varScale="1">
        <p:scale>
          <a:sx n="86" d="100"/>
          <a:sy n="86" d="100"/>
        </p:scale>
        <p:origin x="60"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FC685D1-ADC3-4C9A-99FF-15C410EF9353}" type="datetimeFigureOut">
              <a:rPr lang="fr-FR" smtClean="0"/>
              <a:t>29/07/2024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89ACC77-24DD-428D-AE10-E53AE74B2FB0}" type="slidenum">
              <a:rPr lang="fr-FR" smtClean="0"/>
              <a:t>‹N°›</a:t>
            </a:fld>
            <a:endParaRPr lang="fr-FR"/>
          </a:p>
        </p:txBody>
      </p:sp>
    </p:spTree>
    <p:extLst>
      <p:ext uri="{BB962C8B-B14F-4D97-AF65-F5344CB8AC3E}">
        <p14:creationId xmlns:p14="http://schemas.microsoft.com/office/powerpoint/2010/main" val="5496765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089ACC77-24DD-428D-AE10-E53AE74B2FB0}" type="slidenum">
              <a:rPr lang="fr-FR" smtClean="0"/>
              <a:t>16</a:t>
            </a:fld>
            <a:endParaRPr lang="fr-FR"/>
          </a:p>
        </p:txBody>
      </p:sp>
    </p:spTree>
    <p:extLst>
      <p:ext uri="{BB962C8B-B14F-4D97-AF65-F5344CB8AC3E}">
        <p14:creationId xmlns:p14="http://schemas.microsoft.com/office/powerpoint/2010/main" val="26297511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089ACC77-24DD-428D-AE10-E53AE74B2FB0}" type="slidenum">
              <a:rPr lang="fr-FR" smtClean="0"/>
              <a:t>32</a:t>
            </a:fld>
            <a:endParaRPr lang="fr-FR"/>
          </a:p>
        </p:txBody>
      </p:sp>
    </p:spTree>
    <p:extLst>
      <p:ext uri="{BB962C8B-B14F-4D97-AF65-F5344CB8AC3E}">
        <p14:creationId xmlns:p14="http://schemas.microsoft.com/office/powerpoint/2010/main" val="23202656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4AA084D-60AB-832C-5EFC-E99354945DD0}"/>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4F8C54A2-ECA3-EFBE-978E-2034AA6BCFB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ED0D9F2B-0F72-12A0-1867-8D1411E9831D}"/>
              </a:ext>
            </a:extLst>
          </p:cNvPr>
          <p:cNvSpPr>
            <a:spLocks noGrp="1"/>
          </p:cNvSpPr>
          <p:nvPr>
            <p:ph type="dt" sz="half" idx="10"/>
          </p:nvPr>
        </p:nvSpPr>
        <p:spPr/>
        <p:txBody>
          <a:bodyPr/>
          <a:lstStyle/>
          <a:p>
            <a:fld id="{E90EE1E5-60AF-4715-B126-E7C0C598E626}" type="datetimeFigureOut">
              <a:rPr lang="fr-FR" smtClean="0"/>
              <a:t>29/07/2024</a:t>
            </a:fld>
            <a:endParaRPr lang="fr-FR"/>
          </a:p>
        </p:txBody>
      </p:sp>
      <p:sp>
        <p:nvSpPr>
          <p:cNvPr id="5" name="Espace réservé du pied de page 4">
            <a:extLst>
              <a:ext uri="{FF2B5EF4-FFF2-40B4-BE49-F238E27FC236}">
                <a16:creationId xmlns:a16="http://schemas.microsoft.com/office/drawing/2014/main" id="{7E0F217A-EBDB-6B47-B084-BFBF760A718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3DAB41B-853F-DA4A-58BC-003F739CFDE6}"/>
              </a:ext>
            </a:extLst>
          </p:cNvPr>
          <p:cNvSpPr>
            <a:spLocks noGrp="1"/>
          </p:cNvSpPr>
          <p:nvPr>
            <p:ph type="sldNum" sz="quarter" idx="12"/>
          </p:nvPr>
        </p:nvSpPr>
        <p:spPr/>
        <p:txBody>
          <a:bodyPr/>
          <a:lstStyle/>
          <a:p>
            <a:fld id="{4D5C77BB-E515-46DC-88A9-1C86A0F0F288}" type="slidenum">
              <a:rPr lang="fr-FR" smtClean="0"/>
              <a:t>‹N°›</a:t>
            </a:fld>
            <a:endParaRPr lang="fr-FR"/>
          </a:p>
        </p:txBody>
      </p:sp>
    </p:spTree>
    <p:extLst>
      <p:ext uri="{BB962C8B-B14F-4D97-AF65-F5344CB8AC3E}">
        <p14:creationId xmlns:p14="http://schemas.microsoft.com/office/powerpoint/2010/main" val="2771571475"/>
      </p:ext>
    </p:extLst>
  </p:cSld>
  <p:clrMapOvr>
    <a:masterClrMapping/>
  </p:clrMapOvr>
  <mc:AlternateContent xmlns:mc="http://schemas.openxmlformats.org/markup-compatibility/2006" xmlns:p14="http://schemas.microsoft.com/office/powerpoint/2010/main">
    <mc:Choice Requires="p14">
      <p:transition spd="slow" p14:dur="5000" advClick="0" advTm="9000">
        <p:wheel spokes="1"/>
      </p:transition>
    </mc:Choice>
    <mc:Fallback xmlns="">
      <p:transition spd="slow" advClick="0" advTm="9000">
        <p:wheel spokes="1"/>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EEA5C26-DA3A-26FB-A77E-6965BBD57BA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4CD2626-0B57-7F4C-3DAD-A143E6784016}"/>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3C85D79-5E77-2061-FF8F-B97DA6A7B386}"/>
              </a:ext>
            </a:extLst>
          </p:cNvPr>
          <p:cNvSpPr>
            <a:spLocks noGrp="1"/>
          </p:cNvSpPr>
          <p:nvPr>
            <p:ph type="dt" sz="half" idx="10"/>
          </p:nvPr>
        </p:nvSpPr>
        <p:spPr/>
        <p:txBody>
          <a:bodyPr/>
          <a:lstStyle/>
          <a:p>
            <a:fld id="{E90EE1E5-60AF-4715-B126-E7C0C598E626}" type="datetimeFigureOut">
              <a:rPr lang="fr-FR" smtClean="0"/>
              <a:t>29/07/2024</a:t>
            </a:fld>
            <a:endParaRPr lang="fr-FR"/>
          </a:p>
        </p:txBody>
      </p:sp>
      <p:sp>
        <p:nvSpPr>
          <p:cNvPr id="5" name="Espace réservé du pied de page 4">
            <a:extLst>
              <a:ext uri="{FF2B5EF4-FFF2-40B4-BE49-F238E27FC236}">
                <a16:creationId xmlns:a16="http://schemas.microsoft.com/office/drawing/2014/main" id="{33C3CFDB-529B-908B-69E2-CE31CCF0B47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0845A8E-E43F-85FD-46F8-07EABEF252E7}"/>
              </a:ext>
            </a:extLst>
          </p:cNvPr>
          <p:cNvSpPr>
            <a:spLocks noGrp="1"/>
          </p:cNvSpPr>
          <p:nvPr>
            <p:ph type="sldNum" sz="quarter" idx="12"/>
          </p:nvPr>
        </p:nvSpPr>
        <p:spPr/>
        <p:txBody>
          <a:bodyPr/>
          <a:lstStyle/>
          <a:p>
            <a:fld id="{4D5C77BB-E515-46DC-88A9-1C86A0F0F288}" type="slidenum">
              <a:rPr lang="fr-FR" smtClean="0"/>
              <a:t>‹N°›</a:t>
            </a:fld>
            <a:endParaRPr lang="fr-FR"/>
          </a:p>
        </p:txBody>
      </p:sp>
    </p:spTree>
    <p:extLst>
      <p:ext uri="{BB962C8B-B14F-4D97-AF65-F5344CB8AC3E}">
        <p14:creationId xmlns:p14="http://schemas.microsoft.com/office/powerpoint/2010/main" val="2521361741"/>
      </p:ext>
    </p:extLst>
  </p:cSld>
  <p:clrMapOvr>
    <a:masterClrMapping/>
  </p:clrMapOvr>
  <mc:AlternateContent xmlns:mc="http://schemas.openxmlformats.org/markup-compatibility/2006" xmlns:p14="http://schemas.microsoft.com/office/powerpoint/2010/main">
    <mc:Choice Requires="p14">
      <p:transition spd="slow" p14:dur="5000" advClick="0" advTm="9000">
        <p:wheel spokes="1"/>
      </p:transition>
    </mc:Choice>
    <mc:Fallback xmlns="">
      <p:transition spd="slow" advClick="0" advTm="9000">
        <p:wheel spokes="1"/>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21B2B5D-49D9-00FA-B128-BC1922CCBDDB}"/>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AF55D757-C46E-54DC-377B-262496435F0A}"/>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5018A857-F63B-422A-E8E5-A239B37652DA}"/>
              </a:ext>
            </a:extLst>
          </p:cNvPr>
          <p:cNvSpPr>
            <a:spLocks noGrp="1"/>
          </p:cNvSpPr>
          <p:nvPr>
            <p:ph type="dt" sz="half" idx="10"/>
          </p:nvPr>
        </p:nvSpPr>
        <p:spPr/>
        <p:txBody>
          <a:bodyPr/>
          <a:lstStyle/>
          <a:p>
            <a:fld id="{E90EE1E5-60AF-4715-B126-E7C0C598E626}" type="datetimeFigureOut">
              <a:rPr lang="fr-FR" smtClean="0"/>
              <a:t>29/07/2024</a:t>
            </a:fld>
            <a:endParaRPr lang="fr-FR"/>
          </a:p>
        </p:txBody>
      </p:sp>
      <p:sp>
        <p:nvSpPr>
          <p:cNvPr id="5" name="Espace réservé du pied de page 4">
            <a:extLst>
              <a:ext uri="{FF2B5EF4-FFF2-40B4-BE49-F238E27FC236}">
                <a16:creationId xmlns:a16="http://schemas.microsoft.com/office/drawing/2014/main" id="{7EF25E26-1102-616C-4AFD-2BB8C59DF10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61DF1D6-51A6-5979-E31E-AF791D163771}"/>
              </a:ext>
            </a:extLst>
          </p:cNvPr>
          <p:cNvSpPr>
            <a:spLocks noGrp="1"/>
          </p:cNvSpPr>
          <p:nvPr>
            <p:ph type="sldNum" sz="quarter" idx="12"/>
          </p:nvPr>
        </p:nvSpPr>
        <p:spPr/>
        <p:txBody>
          <a:bodyPr/>
          <a:lstStyle/>
          <a:p>
            <a:fld id="{4D5C77BB-E515-46DC-88A9-1C86A0F0F288}" type="slidenum">
              <a:rPr lang="fr-FR" smtClean="0"/>
              <a:t>‹N°›</a:t>
            </a:fld>
            <a:endParaRPr lang="fr-FR"/>
          </a:p>
        </p:txBody>
      </p:sp>
    </p:spTree>
    <p:extLst>
      <p:ext uri="{BB962C8B-B14F-4D97-AF65-F5344CB8AC3E}">
        <p14:creationId xmlns:p14="http://schemas.microsoft.com/office/powerpoint/2010/main" val="3829641807"/>
      </p:ext>
    </p:extLst>
  </p:cSld>
  <p:clrMapOvr>
    <a:masterClrMapping/>
  </p:clrMapOvr>
  <mc:AlternateContent xmlns:mc="http://schemas.openxmlformats.org/markup-compatibility/2006" xmlns:p14="http://schemas.microsoft.com/office/powerpoint/2010/main">
    <mc:Choice Requires="p14">
      <p:transition spd="slow" p14:dur="5000" advClick="0" advTm="9000">
        <p:wheel spokes="1"/>
      </p:transition>
    </mc:Choice>
    <mc:Fallback xmlns="">
      <p:transition spd="slow" advClick="0" advTm="9000">
        <p:wheel spokes="1"/>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16996D7-05E5-216B-15D9-B43FA5A089EC}"/>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6106C021-3651-529A-8B85-D94663A0F5BA}"/>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437B7CCC-D7B9-21DC-EF8F-4D768C6147A3}"/>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250702FF-4256-1AFA-E66D-C496662EC89A}"/>
              </a:ext>
            </a:extLst>
          </p:cNvPr>
          <p:cNvSpPr>
            <a:spLocks noGrp="1"/>
          </p:cNvSpPr>
          <p:nvPr>
            <p:ph type="dt" sz="half" idx="10"/>
          </p:nvPr>
        </p:nvSpPr>
        <p:spPr/>
        <p:txBody>
          <a:bodyPr/>
          <a:lstStyle/>
          <a:p>
            <a:fld id="{E90EE1E5-60AF-4715-B126-E7C0C598E626}" type="datetimeFigureOut">
              <a:rPr lang="fr-FR" smtClean="0"/>
              <a:t>29/07/2024</a:t>
            </a:fld>
            <a:endParaRPr lang="fr-FR"/>
          </a:p>
        </p:txBody>
      </p:sp>
      <p:sp>
        <p:nvSpPr>
          <p:cNvPr id="6" name="Espace réservé du pied de page 5">
            <a:extLst>
              <a:ext uri="{FF2B5EF4-FFF2-40B4-BE49-F238E27FC236}">
                <a16:creationId xmlns:a16="http://schemas.microsoft.com/office/drawing/2014/main" id="{0A2C5316-3F21-C280-525D-EA89E59D2F3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1C270C68-0FA6-66A0-681A-9F23FC97064E}"/>
              </a:ext>
            </a:extLst>
          </p:cNvPr>
          <p:cNvSpPr>
            <a:spLocks noGrp="1"/>
          </p:cNvSpPr>
          <p:nvPr>
            <p:ph type="sldNum" sz="quarter" idx="12"/>
          </p:nvPr>
        </p:nvSpPr>
        <p:spPr/>
        <p:txBody>
          <a:bodyPr/>
          <a:lstStyle/>
          <a:p>
            <a:fld id="{4D5C77BB-E515-46DC-88A9-1C86A0F0F288}" type="slidenum">
              <a:rPr lang="fr-FR" smtClean="0"/>
              <a:t>‹N°›</a:t>
            </a:fld>
            <a:endParaRPr lang="fr-FR"/>
          </a:p>
        </p:txBody>
      </p:sp>
    </p:spTree>
    <p:extLst>
      <p:ext uri="{BB962C8B-B14F-4D97-AF65-F5344CB8AC3E}">
        <p14:creationId xmlns:p14="http://schemas.microsoft.com/office/powerpoint/2010/main" val="2481918084"/>
      </p:ext>
    </p:extLst>
  </p:cSld>
  <p:clrMapOvr>
    <a:masterClrMapping/>
  </p:clrMapOvr>
  <mc:AlternateContent xmlns:mc="http://schemas.openxmlformats.org/markup-compatibility/2006" xmlns:p14="http://schemas.microsoft.com/office/powerpoint/2010/main">
    <mc:Choice Requires="p14">
      <p:transition spd="slow" p14:dur="5000" advClick="0" advTm="9000">
        <p:wheel spokes="1"/>
      </p:transition>
    </mc:Choice>
    <mc:Fallback xmlns="">
      <p:transition spd="slow" advClick="0" advTm="9000">
        <p:wheel spokes="1"/>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9BBE6D8-6722-9971-F6AF-910B71240E6F}"/>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A778B5F6-C2C6-D5DB-52E4-6C8CC103A9E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C96564B-F141-6824-C78F-DE95A310FEB1}"/>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B569723F-5453-C6CA-518D-048A3E788FE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235EA866-8D81-9CE0-74B9-920D2F8F9317}"/>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F992A2B5-7514-BE8C-B066-8007DBAF0ADF}"/>
              </a:ext>
            </a:extLst>
          </p:cNvPr>
          <p:cNvSpPr>
            <a:spLocks noGrp="1"/>
          </p:cNvSpPr>
          <p:nvPr>
            <p:ph type="dt" sz="half" idx="10"/>
          </p:nvPr>
        </p:nvSpPr>
        <p:spPr/>
        <p:txBody>
          <a:bodyPr/>
          <a:lstStyle/>
          <a:p>
            <a:fld id="{E90EE1E5-60AF-4715-B126-E7C0C598E626}" type="datetimeFigureOut">
              <a:rPr lang="fr-FR" smtClean="0"/>
              <a:t>29/07/2024</a:t>
            </a:fld>
            <a:endParaRPr lang="fr-FR"/>
          </a:p>
        </p:txBody>
      </p:sp>
      <p:sp>
        <p:nvSpPr>
          <p:cNvPr id="8" name="Espace réservé du pied de page 7">
            <a:extLst>
              <a:ext uri="{FF2B5EF4-FFF2-40B4-BE49-F238E27FC236}">
                <a16:creationId xmlns:a16="http://schemas.microsoft.com/office/drawing/2014/main" id="{6DFD9B04-5AE6-68FF-5947-44F6EC2A368E}"/>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43E46DD2-A304-D40F-78B4-E258AE237F9F}"/>
              </a:ext>
            </a:extLst>
          </p:cNvPr>
          <p:cNvSpPr>
            <a:spLocks noGrp="1"/>
          </p:cNvSpPr>
          <p:nvPr>
            <p:ph type="sldNum" sz="quarter" idx="12"/>
          </p:nvPr>
        </p:nvSpPr>
        <p:spPr/>
        <p:txBody>
          <a:bodyPr/>
          <a:lstStyle/>
          <a:p>
            <a:fld id="{4D5C77BB-E515-46DC-88A9-1C86A0F0F288}" type="slidenum">
              <a:rPr lang="fr-FR" smtClean="0"/>
              <a:t>‹N°›</a:t>
            </a:fld>
            <a:endParaRPr lang="fr-FR"/>
          </a:p>
        </p:txBody>
      </p:sp>
    </p:spTree>
    <p:extLst>
      <p:ext uri="{BB962C8B-B14F-4D97-AF65-F5344CB8AC3E}">
        <p14:creationId xmlns:p14="http://schemas.microsoft.com/office/powerpoint/2010/main" val="1465207983"/>
      </p:ext>
    </p:extLst>
  </p:cSld>
  <p:clrMapOvr>
    <a:masterClrMapping/>
  </p:clrMapOvr>
  <mc:AlternateContent xmlns:mc="http://schemas.openxmlformats.org/markup-compatibility/2006" xmlns:p14="http://schemas.microsoft.com/office/powerpoint/2010/main">
    <mc:Choice Requires="p14">
      <p:transition spd="slow" p14:dur="5000" advClick="0" advTm="9000">
        <p:wheel spokes="1"/>
      </p:transition>
    </mc:Choice>
    <mc:Fallback xmlns="">
      <p:transition spd="slow" advClick="0" advTm="9000">
        <p:wheel spokes="1"/>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C1C1FD4-EBE7-081B-28A0-E7556D747DED}"/>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41D21AA-90BD-659C-246C-2495BE341371}"/>
              </a:ext>
            </a:extLst>
          </p:cNvPr>
          <p:cNvSpPr>
            <a:spLocks noGrp="1"/>
          </p:cNvSpPr>
          <p:nvPr>
            <p:ph type="dt" sz="half" idx="10"/>
          </p:nvPr>
        </p:nvSpPr>
        <p:spPr/>
        <p:txBody>
          <a:bodyPr/>
          <a:lstStyle/>
          <a:p>
            <a:fld id="{E90EE1E5-60AF-4715-B126-E7C0C598E626}" type="datetimeFigureOut">
              <a:rPr lang="fr-FR" smtClean="0"/>
              <a:t>29/07/2024</a:t>
            </a:fld>
            <a:endParaRPr lang="fr-FR"/>
          </a:p>
        </p:txBody>
      </p:sp>
      <p:sp>
        <p:nvSpPr>
          <p:cNvPr id="4" name="Espace réservé du pied de page 3">
            <a:extLst>
              <a:ext uri="{FF2B5EF4-FFF2-40B4-BE49-F238E27FC236}">
                <a16:creationId xmlns:a16="http://schemas.microsoft.com/office/drawing/2014/main" id="{19E92479-ACCB-9782-BB97-1A6018F869BA}"/>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A04C61BF-7A7D-BD5A-9AA0-15AFC37AB172}"/>
              </a:ext>
            </a:extLst>
          </p:cNvPr>
          <p:cNvSpPr>
            <a:spLocks noGrp="1"/>
          </p:cNvSpPr>
          <p:nvPr>
            <p:ph type="sldNum" sz="quarter" idx="12"/>
          </p:nvPr>
        </p:nvSpPr>
        <p:spPr/>
        <p:txBody>
          <a:bodyPr/>
          <a:lstStyle/>
          <a:p>
            <a:fld id="{4D5C77BB-E515-46DC-88A9-1C86A0F0F288}" type="slidenum">
              <a:rPr lang="fr-FR" smtClean="0"/>
              <a:t>‹N°›</a:t>
            </a:fld>
            <a:endParaRPr lang="fr-FR"/>
          </a:p>
        </p:txBody>
      </p:sp>
    </p:spTree>
    <p:extLst>
      <p:ext uri="{BB962C8B-B14F-4D97-AF65-F5344CB8AC3E}">
        <p14:creationId xmlns:p14="http://schemas.microsoft.com/office/powerpoint/2010/main" val="795147503"/>
      </p:ext>
    </p:extLst>
  </p:cSld>
  <p:clrMapOvr>
    <a:masterClrMapping/>
  </p:clrMapOvr>
  <mc:AlternateContent xmlns:mc="http://schemas.openxmlformats.org/markup-compatibility/2006" xmlns:p14="http://schemas.microsoft.com/office/powerpoint/2010/main">
    <mc:Choice Requires="p14">
      <p:transition spd="slow" p14:dur="5000" advClick="0" advTm="9000">
        <p:wheel spokes="1"/>
      </p:transition>
    </mc:Choice>
    <mc:Fallback xmlns="">
      <p:transition spd="slow" advClick="0" advTm="9000">
        <p:wheel spokes="1"/>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D5C788AF-F291-815F-AC02-F6066D81D50B}"/>
              </a:ext>
            </a:extLst>
          </p:cNvPr>
          <p:cNvSpPr>
            <a:spLocks noGrp="1"/>
          </p:cNvSpPr>
          <p:nvPr>
            <p:ph type="dt" sz="half" idx="10"/>
          </p:nvPr>
        </p:nvSpPr>
        <p:spPr/>
        <p:txBody>
          <a:bodyPr/>
          <a:lstStyle/>
          <a:p>
            <a:fld id="{E90EE1E5-60AF-4715-B126-E7C0C598E626}" type="datetimeFigureOut">
              <a:rPr lang="fr-FR" smtClean="0"/>
              <a:t>29/07/2024</a:t>
            </a:fld>
            <a:endParaRPr lang="fr-FR"/>
          </a:p>
        </p:txBody>
      </p:sp>
      <p:sp>
        <p:nvSpPr>
          <p:cNvPr id="3" name="Espace réservé du pied de page 2">
            <a:extLst>
              <a:ext uri="{FF2B5EF4-FFF2-40B4-BE49-F238E27FC236}">
                <a16:creationId xmlns:a16="http://schemas.microsoft.com/office/drawing/2014/main" id="{7C220ACF-C785-B6E3-DA64-9544201E7943}"/>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E8CDB318-21C3-9F28-8138-5E312E906A79}"/>
              </a:ext>
            </a:extLst>
          </p:cNvPr>
          <p:cNvSpPr>
            <a:spLocks noGrp="1"/>
          </p:cNvSpPr>
          <p:nvPr>
            <p:ph type="sldNum" sz="quarter" idx="12"/>
          </p:nvPr>
        </p:nvSpPr>
        <p:spPr/>
        <p:txBody>
          <a:bodyPr/>
          <a:lstStyle/>
          <a:p>
            <a:fld id="{4D5C77BB-E515-46DC-88A9-1C86A0F0F288}" type="slidenum">
              <a:rPr lang="fr-FR" smtClean="0"/>
              <a:t>‹N°›</a:t>
            </a:fld>
            <a:endParaRPr lang="fr-FR"/>
          </a:p>
        </p:txBody>
      </p:sp>
    </p:spTree>
    <p:extLst>
      <p:ext uri="{BB962C8B-B14F-4D97-AF65-F5344CB8AC3E}">
        <p14:creationId xmlns:p14="http://schemas.microsoft.com/office/powerpoint/2010/main" val="1326135299"/>
      </p:ext>
    </p:extLst>
  </p:cSld>
  <p:clrMapOvr>
    <a:masterClrMapping/>
  </p:clrMapOvr>
  <mc:AlternateContent xmlns:mc="http://schemas.openxmlformats.org/markup-compatibility/2006" xmlns:p14="http://schemas.microsoft.com/office/powerpoint/2010/main">
    <mc:Choice Requires="p14">
      <p:transition spd="slow" p14:dur="5000" advClick="0" advTm="9000">
        <p:wheel spokes="1"/>
      </p:transition>
    </mc:Choice>
    <mc:Fallback xmlns="">
      <p:transition spd="slow" advClick="0" advTm="9000">
        <p:wheel spokes="1"/>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B4E6CB2-ECAC-A382-B43D-0C3BCB940574}"/>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8E740D1B-45E1-8632-679D-40F1B4043DA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7645FBD4-96DB-CADF-AE36-9388249EE03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E56825E-89F6-02BD-1A71-CC21E8C6E650}"/>
              </a:ext>
            </a:extLst>
          </p:cNvPr>
          <p:cNvSpPr>
            <a:spLocks noGrp="1"/>
          </p:cNvSpPr>
          <p:nvPr>
            <p:ph type="dt" sz="half" idx="10"/>
          </p:nvPr>
        </p:nvSpPr>
        <p:spPr/>
        <p:txBody>
          <a:bodyPr/>
          <a:lstStyle/>
          <a:p>
            <a:fld id="{E90EE1E5-60AF-4715-B126-E7C0C598E626}" type="datetimeFigureOut">
              <a:rPr lang="fr-FR" smtClean="0"/>
              <a:t>29/07/2024</a:t>
            </a:fld>
            <a:endParaRPr lang="fr-FR"/>
          </a:p>
        </p:txBody>
      </p:sp>
      <p:sp>
        <p:nvSpPr>
          <p:cNvPr id="6" name="Espace réservé du pied de page 5">
            <a:extLst>
              <a:ext uri="{FF2B5EF4-FFF2-40B4-BE49-F238E27FC236}">
                <a16:creationId xmlns:a16="http://schemas.microsoft.com/office/drawing/2014/main" id="{DB089B11-7E85-7AEC-4FD9-A25F0A19F88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4299090-9CB1-3542-2376-AF873546D084}"/>
              </a:ext>
            </a:extLst>
          </p:cNvPr>
          <p:cNvSpPr>
            <a:spLocks noGrp="1"/>
          </p:cNvSpPr>
          <p:nvPr>
            <p:ph type="sldNum" sz="quarter" idx="12"/>
          </p:nvPr>
        </p:nvSpPr>
        <p:spPr/>
        <p:txBody>
          <a:bodyPr/>
          <a:lstStyle/>
          <a:p>
            <a:fld id="{4D5C77BB-E515-46DC-88A9-1C86A0F0F288}" type="slidenum">
              <a:rPr lang="fr-FR" smtClean="0"/>
              <a:t>‹N°›</a:t>
            </a:fld>
            <a:endParaRPr lang="fr-FR"/>
          </a:p>
        </p:txBody>
      </p:sp>
    </p:spTree>
    <p:extLst>
      <p:ext uri="{BB962C8B-B14F-4D97-AF65-F5344CB8AC3E}">
        <p14:creationId xmlns:p14="http://schemas.microsoft.com/office/powerpoint/2010/main" val="3475723166"/>
      </p:ext>
    </p:extLst>
  </p:cSld>
  <p:clrMapOvr>
    <a:masterClrMapping/>
  </p:clrMapOvr>
  <mc:AlternateContent xmlns:mc="http://schemas.openxmlformats.org/markup-compatibility/2006" xmlns:p14="http://schemas.microsoft.com/office/powerpoint/2010/main">
    <mc:Choice Requires="p14">
      <p:transition spd="slow" p14:dur="5000" advClick="0" advTm="9000">
        <p:wheel spokes="1"/>
      </p:transition>
    </mc:Choice>
    <mc:Fallback xmlns="">
      <p:transition spd="slow" advClick="0" advTm="9000">
        <p:wheel spokes="1"/>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74275B9-07D8-396F-8997-E52E1A7BE57D}"/>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47CFE8EC-064D-6930-7C96-5D88AC6B7D2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C1249CFA-1A55-3A46-BA32-264F842ACA0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8768899-12F1-7CDF-A380-C576C260C289}"/>
              </a:ext>
            </a:extLst>
          </p:cNvPr>
          <p:cNvSpPr>
            <a:spLocks noGrp="1"/>
          </p:cNvSpPr>
          <p:nvPr>
            <p:ph type="dt" sz="half" idx="10"/>
          </p:nvPr>
        </p:nvSpPr>
        <p:spPr/>
        <p:txBody>
          <a:bodyPr/>
          <a:lstStyle/>
          <a:p>
            <a:fld id="{E90EE1E5-60AF-4715-B126-E7C0C598E626}" type="datetimeFigureOut">
              <a:rPr lang="fr-FR" smtClean="0"/>
              <a:t>29/07/2024</a:t>
            </a:fld>
            <a:endParaRPr lang="fr-FR"/>
          </a:p>
        </p:txBody>
      </p:sp>
      <p:sp>
        <p:nvSpPr>
          <p:cNvPr id="6" name="Espace réservé du pied de page 5">
            <a:extLst>
              <a:ext uri="{FF2B5EF4-FFF2-40B4-BE49-F238E27FC236}">
                <a16:creationId xmlns:a16="http://schemas.microsoft.com/office/drawing/2014/main" id="{6AE649EB-F269-6A77-9179-518EB418373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619FEA71-2A99-C32A-404A-DB9A78FF2438}"/>
              </a:ext>
            </a:extLst>
          </p:cNvPr>
          <p:cNvSpPr>
            <a:spLocks noGrp="1"/>
          </p:cNvSpPr>
          <p:nvPr>
            <p:ph type="sldNum" sz="quarter" idx="12"/>
          </p:nvPr>
        </p:nvSpPr>
        <p:spPr/>
        <p:txBody>
          <a:bodyPr/>
          <a:lstStyle/>
          <a:p>
            <a:fld id="{4D5C77BB-E515-46DC-88A9-1C86A0F0F288}" type="slidenum">
              <a:rPr lang="fr-FR" smtClean="0"/>
              <a:t>‹N°›</a:t>
            </a:fld>
            <a:endParaRPr lang="fr-FR"/>
          </a:p>
        </p:txBody>
      </p:sp>
    </p:spTree>
    <p:extLst>
      <p:ext uri="{BB962C8B-B14F-4D97-AF65-F5344CB8AC3E}">
        <p14:creationId xmlns:p14="http://schemas.microsoft.com/office/powerpoint/2010/main" val="487803710"/>
      </p:ext>
    </p:extLst>
  </p:cSld>
  <p:clrMapOvr>
    <a:masterClrMapping/>
  </p:clrMapOvr>
  <mc:AlternateContent xmlns:mc="http://schemas.openxmlformats.org/markup-compatibility/2006" xmlns:p14="http://schemas.microsoft.com/office/powerpoint/2010/main">
    <mc:Choice Requires="p14">
      <p:transition spd="slow" p14:dur="5000" advClick="0" advTm="9000">
        <p:wheel spokes="1"/>
      </p:transition>
    </mc:Choice>
    <mc:Fallback xmlns="">
      <p:transition spd="slow" advClick="0" advTm="9000">
        <p:wheel spokes="1"/>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59EDBD6-FD85-3B03-9397-27D686F02FEB}"/>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F3594148-AAF2-CBD1-22B2-0DE73F8BC791}"/>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8C475AE-65A0-1A7F-33CE-39D0DE3C63F2}"/>
              </a:ext>
            </a:extLst>
          </p:cNvPr>
          <p:cNvSpPr>
            <a:spLocks noGrp="1"/>
          </p:cNvSpPr>
          <p:nvPr>
            <p:ph type="dt" sz="half" idx="10"/>
          </p:nvPr>
        </p:nvSpPr>
        <p:spPr/>
        <p:txBody>
          <a:bodyPr/>
          <a:lstStyle/>
          <a:p>
            <a:fld id="{E90EE1E5-60AF-4715-B126-E7C0C598E626}" type="datetimeFigureOut">
              <a:rPr lang="fr-FR" smtClean="0"/>
              <a:t>29/07/2024</a:t>
            </a:fld>
            <a:endParaRPr lang="fr-FR"/>
          </a:p>
        </p:txBody>
      </p:sp>
      <p:sp>
        <p:nvSpPr>
          <p:cNvPr id="5" name="Espace réservé du pied de page 4">
            <a:extLst>
              <a:ext uri="{FF2B5EF4-FFF2-40B4-BE49-F238E27FC236}">
                <a16:creationId xmlns:a16="http://schemas.microsoft.com/office/drawing/2014/main" id="{7179B65A-55B5-A31D-0AE1-B55DAA774BF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7B8635D-4ACD-AB13-8DAC-382AE893EDD8}"/>
              </a:ext>
            </a:extLst>
          </p:cNvPr>
          <p:cNvSpPr>
            <a:spLocks noGrp="1"/>
          </p:cNvSpPr>
          <p:nvPr>
            <p:ph type="sldNum" sz="quarter" idx="12"/>
          </p:nvPr>
        </p:nvSpPr>
        <p:spPr/>
        <p:txBody>
          <a:bodyPr/>
          <a:lstStyle/>
          <a:p>
            <a:fld id="{4D5C77BB-E515-46DC-88A9-1C86A0F0F288}" type="slidenum">
              <a:rPr lang="fr-FR" smtClean="0"/>
              <a:t>‹N°›</a:t>
            </a:fld>
            <a:endParaRPr lang="fr-FR"/>
          </a:p>
        </p:txBody>
      </p:sp>
    </p:spTree>
    <p:extLst>
      <p:ext uri="{BB962C8B-B14F-4D97-AF65-F5344CB8AC3E}">
        <p14:creationId xmlns:p14="http://schemas.microsoft.com/office/powerpoint/2010/main" val="598886005"/>
      </p:ext>
    </p:extLst>
  </p:cSld>
  <p:clrMapOvr>
    <a:masterClrMapping/>
  </p:clrMapOvr>
  <mc:AlternateContent xmlns:mc="http://schemas.openxmlformats.org/markup-compatibility/2006" xmlns:p14="http://schemas.microsoft.com/office/powerpoint/2010/main">
    <mc:Choice Requires="p14">
      <p:transition spd="slow" p14:dur="5000" advClick="0" advTm="9000">
        <p:wheel spokes="1"/>
      </p:transition>
    </mc:Choice>
    <mc:Fallback xmlns="">
      <p:transition spd="slow" advClick="0" advTm="9000">
        <p:wheel spokes="1"/>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1930B860-CA5D-CEC1-2CAA-CEC90B3F2741}"/>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D5DA801D-BB60-BC95-F187-FAA4D89591C9}"/>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E01747C-93B0-7DB8-C5D9-158D859263BD}"/>
              </a:ext>
            </a:extLst>
          </p:cNvPr>
          <p:cNvSpPr>
            <a:spLocks noGrp="1"/>
          </p:cNvSpPr>
          <p:nvPr>
            <p:ph type="dt" sz="half" idx="10"/>
          </p:nvPr>
        </p:nvSpPr>
        <p:spPr/>
        <p:txBody>
          <a:bodyPr/>
          <a:lstStyle/>
          <a:p>
            <a:fld id="{E90EE1E5-60AF-4715-B126-E7C0C598E626}" type="datetimeFigureOut">
              <a:rPr lang="fr-FR" smtClean="0"/>
              <a:t>29/07/2024</a:t>
            </a:fld>
            <a:endParaRPr lang="fr-FR"/>
          </a:p>
        </p:txBody>
      </p:sp>
      <p:sp>
        <p:nvSpPr>
          <p:cNvPr id="5" name="Espace réservé du pied de page 4">
            <a:extLst>
              <a:ext uri="{FF2B5EF4-FFF2-40B4-BE49-F238E27FC236}">
                <a16:creationId xmlns:a16="http://schemas.microsoft.com/office/drawing/2014/main" id="{4BA287AB-06F7-332B-7CAD-5AA35AB49F9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F96952F-B6ED-A3B5-B031-125DDE9EC3CA}"/>
              </a:ext>
            </a:extLst>
          </p:cNvPr>
          <p:cNvSpPr>
            <a:spLocks noGrp="1"/>
          </p:cNvSpPr>
          <p:nvPr>
            <p:ph type="sldNum" sz="quarter" idx="12"/>
          </p:nvPr>
        </p:nvSpPr>
        <p:spPr/>
        <p:txBody>
          <a:bodyPr/>
          <a:lstStyle/>
          <a:p>
            <a:fld id="{4D5C77BB-E515-46DC-88A9-1C86A0F0F288}" type="slidenum">
              <a:rPr lang="fr-FR" smtClean="0"/>
              <a:t>‹N°›</a:t>
            </a:fld>
            <a:endParaRPr lang="fr-FR"/>
          </a:p>
        </p:txBody>
      </p:sp>
    </p:spTree>
    <p:extLst>
      <p:ext uri="{BB962C8B-B14F-4D97-AF65-F5344CB8AC3E}">
        <p14:creationId xmlns:p14="http://schemas.microsoft.com/office/powerpoint/2010/main" val="1069848972"/>
      </p:ext>
    </p:extLst>
  </p:cSld>
  <p:clrMapOvr>
    <a:masterClrMapping/>
  </p:clrMapOvr>
  <mc:AlternateContent xmlns:mc="http://schemas.openxmlformats.org/markup-compatibility/2006" xmlns:p14="http://schemas.microsoft.com/office/powerpoint/2010/main">
    <mc:Choice Requires="p14">
      <p:transition spd="slow" p14:dur="5000" advClick="0" advTm="9000">
        <p:wheel spokes="1"/>
      </p:transition>
    </mc:Choice>
    <mc:Fallback xmlns="">
      <p:transition spd="slow" advClick="0" advTm="9000">
        <p:wheel spokes="1"/>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60">
          <a:fgClr>
            <a:schemeClr val="tx2"/>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EEBB70EE-5586-63FE-EAA0-3887185AE7A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DFC92C65-3D87-AA3A-AC95-16CF539785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505ABDB-0FC8-1FF6-46B0-44632ACAF2E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E90EE1E5-60AF-4715-B126-E7C0C598E626}" type="datetimeFigureOut">
              <a:rPr lang="fr-FR" smtClean="0"/>
              <a:t>29/07/2024</a:t>
            </a:fld>
            <a:endParaRPr lang="fr-FR"/>
          </a:p>
        </p:txBody>
      </p:sp>
      <p:sp>
        <p:nvSpPr>
          <p:cNvPr id="5" name="Espace réservé du pied de page 4">
            <a:extLst>
              <a:ext uri="{FF2B5EF4-FFF2-40B4-BE49-F238E27FC236}">
                <a16:creationId xmlns:a16="http://schemas.microsoft.com/office/drawing/2014/main" id="{333D6EF9-9F99-2156-D890-8C8E0B2ACE3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3311B2EA-CEBA-F57C-450C-995D56DA4EF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D5C77BB-E515-46DC-88A9-1C86A0F0F288}" type="slidenum">
              <a:rPr lang="fr-FR" smtClean="0"/>
              <a:t>‹N°›</a:t>
            </a:fld>
            <a:endParaRPr lang="fr-FR"/>
          </a:p>
        </p:txBody>
      </p:sp>
    </p:spTree>
    <p:extLst>
      <p:ext uri="{BB962C8B-B14F-4D97-AF65-F5344CB8AC3E}">
        <p14:creationId xmlns:p14="http://schemas.microsoft.com/office/powerpoint/2010/main" val="14622602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advClick="0" advTm="9000">
        <p:wheel spokes="1"/>
      </p:transition>
    </mc:Choice>
    <mc:Fallback xmlns="">
      <p:transition spd="slow" advClick="0" advTm="9000">
        <p:wheel spokes="1"/>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9.jpeg"/></Relationships>
</file>

<file path=ppt/slides/_rels/slide1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60.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ciel, nuage&#10;&#10;Description générée automatiquement">
            <a:extLst>
              <a:ext uri="{FF2B5EF4-FFF2-40B4-BE49-F238E27FC236}">
                <a16:creationId xmlns:a16="http://schemas.microsoft.com/office/drawing/2014/main" id="{DAD72A12-9B3B-AD71-06EC-8BA26F70BB0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69146" y="150619"/>
            <a:ext cx="9453707" cy="6300000"/>
          </a:xfrm>
          <a:prstGeom prst="rect">
            <a:avLst/>
          </a:prstGeom>
          <a:effectLst>
            <a:softEdge rad="635000"/>
          </a:effectLst>
        </p:spPr>
      </p:pic>
      <p:sp>
        <p:nvSpPr>
          <p:cNvPr id="6" name="ZoneTexte 5">
            <a:extLst>
              <a:ext uri="{FF2B5EF4-FFF2-40B4-BE49-F238E27FC236}">
                <a16:creationId xmlns:a16="http://schemas.microsoft.com/office/drawing/2014/main" id="{9C0E59D7-A599-7B1E-F9EA-F145AC3DB52B}"/>
              </a:ext>
            </a:extLst>
          </p:cNvPr>
          <p:cNvSpPr txBox="1"/>
          <p:nvPr/>
        </p:nvSpPr>
        <p:spPr>
          <a:xfrm>
            <a:off x="4230446" y="6219786"/>
            <a:ext cx="6094206" cy="461665"/>
          </a:xfrm>
          <a:prstGeom prst="rect">
            <a:avLst/>
          </a:prstGeom>
          <a:noFill/>
        </p:spPr>
        <p:txBody>
          <a:bodyPr wrap="square">
            <a:spAutoFit/>
          </a:bodyPr>
          <a:lstStyle/>
          <a:p>
            <a:r>
              <a:rPr lang="fr-FR" dirty="0"/>
              <a:t> </a:t>
            </a:r>
            <a:r>
              <a:rPr lang="fr-FR" sz="2400" b="1" dirty="0"/>
              <a:t>Un château dans les arbres </a:t>
            </a:r>
            <a:endParaRPr lang="fr-FR" b="1" dirty="0"/>
          </a:p>
        </p:txBody>
      </p:sp>
    </p:spTree>
    <p:extLst>
      <p:ext uri="{BB962C8B-B14F-4D97-AF65-F5344CB8AC3E}">
        <p14:creationId xmlns:p14="http://schemas.microsoft.com/office/powerpoint/2010/main" val="4038014129"/>
      </p:ext>
    </p:extLst>
  </p:cSld>
  <p:clrMapOvr>
    <a:masterClrMapping/>
  </p:clrMapOvr>
  <mc:AlternateContent xmlns:mc="http://schemas.openxmlformats.org/markup-compatibility/2006" xmlns:p14="http://schemas.microsoft.com/office/powerpoint/2010/main">
    <mc:Choice Requires="p14">
      <p:transition spd="slow" p14:dur="5000" advClick="0" advTm="9000">
        <p:wheel spokes="1"/>
        <p:sndAc>
          <p:stSnd loop="1">
            <p:snd r:embed="rId2" name="Aux quatre temps de la Dordogne.wav"/>
          </p:stSnd>
        </p:sndAc>
      </p:transition>
    </mc:Choice>
    <mc:Fallback xmlns="">
      <p:transition spd="slow" advClick="0" advTm="9000">
        <p:wheel spokes="1"/>
        <p:sndAc>
          <p:stSnd loop="1">
            <p:snd r:embed="rId4" name="Aux quatre temps de la Dordogne.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E916F3B-A794-1726-528C-C88CE6AF920A}"/>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200" b="1" dirty="0">
                <a:solidFill>
                  <a:srgbClr val="FFFF00"/>
                </a:solidFill>
              </a:rPr>
              <a:t>Dans le quart sud-est du département de la Dordogne, en Périgord noir, la commune de Beynac-et-Cazenac est bordée au sud-est par la Dordogne. C'est une commune rurale1 qui fait partie de l'aire d'attraction de Sarlat-la-Canéda2, zonage d’étude défini par l'Insee, qui a remplacé en 2020 l'aire urbaine de Sarlat-la-Canéda dont elle faisait partie.</a:t>
            </a:r>
          </a:p>
          <a:p>
            <a:pPr algn="ctr"/>
            <a:endParaRPr lang="fr-FR" sz="3200" b="1" dirty="0">
              <a:solidFill>
                <a:srgbClr val="FFFF00"/>
              </a:solidFill>
            </a:endParaRPr>
          </a:p>
          <a:p>
            <a:pPr algn="ctr"/>
            <a:r>
              <a:rPr lang="fr-FR" sz="3200" b="1" dirty="0">
                <a:solidFill>
                  <a:srgbClr val="FFFF00"/>
                </a:solidFill>
              </a:rPr>
              <a:t>Traversé par la route départementale 703 (l'ancienne route nationale 703), qui fait l'objet d'un projet de contournement contesté (voir conflit d'aménagement de la route départementale 703), le bourg de Beynac est situé, en distances orthodromiques, huit kilomètres au sud-ouest de Sarlat-la-Canéda, et autant à l'est-sud-est de Saint-Cyprien. Le village de </a:t>
            </a:r>
            <a:r>
              <a:rPr lang="fr-FR" sz="3200" b="1" dirty="0" err="1">
                <a:solidFill>
                  <a:srgbClr val="FFFF00"/>
                </a:solidFill>
              </a:rPr>
              <a:t>Cazenac</a:t>
            </a:r>
            <a:r>
              <a:rPr lang="fr-FR" sz="3200" b="1" dirty="0">
                <a:solidFill>
                  <a:srgbClr val="FFFF00"/>
                </a:solidFill>
              </a:rPr>
              <a:t> se trouve trois kilomètres plus au nord-nord-ouest.</a:t>
            </a:r>
          </a:p>
        </p:txBody>
      </p:sp>
    </p:spTree>
    <p:extLst>
      <p:ext uri="{BB962C8B-B14F-4D97-AF65-F5344CB8AC3E}">
        <p14:creationId xmlns:p14="http://schemas.microsoft.com/office/powerpoint/2010/main" val="3314399819"/>
      </p:ext>
    </p:extLst>
  </p:cSld>
  <p:clrMapOvr>
    <a:masterClrMapping/>
  </p:clrMapOvr>
  <mc:AlternateContent xmlns:mc="http://schemas.openxmlformats.org/markup-compatibility/2006" xmlns:p14="http://schemas.microsoft.com/office/powerpoint/2010/main">
    <mc:Choice Requires="p14">
      <p:transition spd="slow" p14:dur="5000" advClick="0" advTm="9000">
        <p:wheel spokes="1"/>
      </p:transition>
    </mc:Choice>
    <mc:Fallback xmlns="">
      <p:transition spd="slow" advClick="0" advTm="9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2">
                                            <p:txEl>
                                              <p:pRg st="2" end="2"/>
                                            </p:txEl>
                                          </p:spTgt>
                                        </p:tgtEl>
                                        <p:attrNameLst>
                                          <p:attrName>style.visibility</p:attrName>
                                        </p:attrNameLst>
                                      </p:cBhvr>
                                      <p:to>
                                        <p:strVal val="visible"/>
                                      </p:to>
                                    </p:set>
                                    <p:set>
                                      <p:cBhvr>
                                        <p:cTn id="16" dur="455" fill="hold">
                                          <p:stCondLst>
                                            <p:cond delay="0"/>
                                          </p:stCondLst>
                                        </p:cTn>
                                        <p:tgtEl>
                                          <p:spTgt spid="2">
                                            <p:txEl>
                                              <p:pRg st="2" end="2"/>
                                            </p:txEl>
                                          </p:spTgt>
                                        </p:tgtEl>
                                        <p:attrNameLst>
                                          <p:attrName>style.rotation</p:attrName>
                                        </p:attrNameLst>
                                      </p:cBhvr>
                                      <p:to>
                                        <p:strVal val="-45.0"/>
                                      </p:to>
                                    </p:set>
                                    <p:anim calcmode="lin" valueType="num">
                                      <p:cBhvr>
                                        <p:cTn id="17" dur="455" fill="hold">
                                          <p:stCondLst>
                                            <p:cond delay="455"/>
                                          </p:stCondLst>
                                        </p:cTn>
                                        <p:tgtEl>
                                          <p:spTgt spid="2">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2">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2">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2">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uage, plante, ciel&#10;&#10;Description générée automatiquement">
            <a:extLst>
              <a:ext uri="{FF2B5EF4-FFF2-40B4-BE49-F238E27FC236}">
                <a16:creationId xmlns:a16="http://schemas.microsoft.com/office/drawing/2014/main" id="{940BE837-F2EB-15F7-90B7-2F0FF0CB45E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58634" y="1417299"/>
            <a:ext cx="5184000" cy="3434400"/>
          </a:xfrm>
          <a:prstGeom prst="rect">
            <a:avLst/>
          </a:prstGeom>
          <a:ln w="38100" cap="sq">
            <a:solidFill>
              <a:srgbClr val="C0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70C07A96-B224-7F71-A3F0-7B91853C0516}"/>
              </a:ext>
            </a:extLst>
          </p:cNvPr>
          <p:cNvSpPr txBox="1"/>
          <p:nvPr/>
        </p:nvSpPr>
        <p:spPr>
          <a:xfrm>
            <a:off x="1066239" y="-228100"/>
            <a:ext cx="5271247" cy="1569660"/>
          </a:xfrm>
          <a:prstGeom prst="rect">
            <a:avLst/>
          </a:prstGeom>
          <a:noFill/>
        </p:spPr>
        <p:txBody>
          <a:bodyPr wrap="square" rtlCol="0">
            <a:spAutoFit/>
          </a:bodyPr>
          <a:lstStyle/>
          <a:p>
            <a:endParaRPr lang="fr-FR" sz="2400" b="1" dirty="0"/>
          </a:p>
          <a:p>
            <a:r>
              <a:rPr lang="fr-FR" sz="2400" b="1" dirty="0"/>
              <a:t>Un aperçu de Beynac et </a:t>
            </a:r>
            <a:r>
              <a:rPr lang="fr-FR" sz="2400" b="1" dirty="0" err="1"/>
              <a:t>Cazenac</a:t>
            </a:r>
            <a:r>
              <a:rPr lang="fr-FR" sz="2400" b="1" dirty="0"/>
              <a:t> et de son château perché sur la chaîne de montagnes</a:t>
            </a:r>
          </a:p>
        </p:txBody>
      </p:sp>
      <p:pic>
        <p:nvPicPr>
          <p:cNvPr id="6" name="Image 5" descr="Une image contenant tonneau, fût, cylindre, plein air&#10;&#10;Description générée automatiquement">
            <a:extLst>
              <a:ext uri="{FF2B5EF4-FFF2-40B4-BE49-F238E27FC236}">
                <a16:creationId xmlns:a16="http://schemas.microsoft.com/office/drawing/2014/main" id="{A063EF9E-79FD-0EE1-60DD-CA3ABC9448C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110052" y="639000"/>
            <a:ext cx="3423314" cy="5580000"/>
          </a:xfrm>
          <a:prstGeom prst="rect">
            <a:avLst/>
          </a:prstGeom>
          <a:ln w="38100" cap="sq">
            <a:solidFill>
              <a:srgbClr val="C000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D7A762D5-D9D0-329A-D1AB-9D6BBDB6725A}"/>
              </a:ext>
            </a:extLst>
          </p:cNvPr>
          <p:cNvSpPr txBox="1"/>
          <p:nvPr/>
        </p:nvSpPr>
        <p:spPr>
          <a:xfrm>
            <a:off x="2829261" y="6219000"/>
            <a:ext cx="10371603" cy="523220"/>
          </a:xfrm>
          <a:prstGeom prst="rect">
            <a:avLst/>
          </a:prstGeom>
          <a:noFill/>
        </p:spPr>
        <p:txBody>
          <a:bodyPr wrap="square" rtlCol="0">
            <a:spAutoFit/>
          </a:bodyPr>
          <a:lstStyle/>
          <a:p>
            <a:r>
              <a:rPr lang="fr-FR" sz="2800" b="1" dirty="0"/>
              <a:t>Baril dans la rue à Beynac-et-Cazenac, Dordogne, France</a:t>
            </a:r>
          </a:p>
        </p:txBody>
      </p:sp>
    </p:spTree>
    <p:extLst>
      <p:ext uri="{BB962C8B-B14F-4D97-AF65-F5344CB8AC3E}">
        <p14:creationId xmlns:p14="http://schemas.microsoft.com/office/powerpoint/2010/main" val="340091522"/>
      </p:ext>
    </p:extLst>
  </p:cSld>
  <p:clrMapOvr>
    <a:masterClrMapping/>
  </p:clrMapOvr>
  <mc:AlternateContent xmlns:mc="http://schemas.openxmlformats.org/markup-compatibility/2006" xmlns:p14="http://schemas.microsoft.com/office/powerpoint/2010/main">
    <mc:Choice Requires="p14">
      <p:transition spd="slow" p14:dur="5000" advClick="0" advTm="9000">
        <p:wheel spokes="1"/>
      </p:transition>
    </mc:Choice>
    <mc:Fallback xmlns="">
      <p:transition spd="slow" advClick="0" advTm="9000">
        <p:wheel spokes="1"/>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uage, bâtiment&#10;&#10;Description générée automatiquement">
            <a:extLst>
              <a:ext uri="{FF2B5EF4-FFF2-40B4-BE49-F238E27FC236}">
                <a16:creationId xmlns:a16="http://schemas.microsoft.com/office/drawing/2014/main" id="{436723B6-598C-3DD4-A888-360B10321D3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30942" y="3022953"/>
            <a:ext cx="5076000" cy="3382661"/>
          </a:xfrm>
          <a:prstGeom prst="rect">
            <a:avLst/>
          </a:prstGeom>
          <a:ln w="38100" cap="sq">
            <a:solidFill>
              <a:srgbClr val="C0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94C2D6B2-388D-29D2-D096-9C81F7C059A7}"/>
              </a:ext>
            </a:extLst>
          </p:cNvPr>
          <p:cNvSpPr txBox="1"/>
          <p:nvPr/>
        </p:nvSpPr>
        <p:spPr>
          <a:xfrm>
            <a:off x="2618109" y="345297"/>
            <a:ext cx="5977666"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Beynac</a:t>
            </a:r>
          </a:p>
        </p:txBody>
      </p:sp>
      <p:pic>
        <p:nvPicPr>
          <p:cNvPr id="6" name="Image 5" descr="Une image contenant plein air, ciel, eau, arbre&#10;&#10;Description générée automatiquement">
            <a:extLst>
              <a:ext uri="{FF2B5EF4-FFF2-40B4-BE49-F238E27FC236}">
                <a16:creationId xmlns:a16="http://schemas.microsoft.com/office/drawing/2014/main" id="{113C5172-779D-E52A-11A1-94CF1A51483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93058" y="345297"/>
            <a:ext cx="4968000" cy="3310689"/>
          </a:xfrm>
          <a:prstGeom prst="rect">
            <a:avLst/>
          </a:prstGeom>
          <a:ln w="38100" cap="sq">
            <a:solidFill>
              <a:srgbClr val="C000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8FE81AB5-7B24-C375-E8D9-ED55CD57E85F}"/>
              </a:ext>
            </a:extLst>
          </p:cNvPr>
          <p:cNvSpPr txBox="1"/>
          <p:nvPr/>
        </p:nvSpPr>
        <p:spPr>
          <a:xfrm>
            <a:off x="8809876" y="1488701"/>
            <a:ext cx="4561242"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Beynac</a:t>
            </a:r>
          </a:p>
        </p:txBody>
      </p:sp>
    </p:spTree>
    <p:extLst>
      <p:ext uri="{BB962C8B-B14F-4D97-AF65-F5344CB8AC3E}">
        <p14:creationId xmlns:p14="http://schemas.microsoft.com/office/powerpoint/2010/main" val="4091722195"/>
      </p:ext>
    </p:extLst>
  </p:cSld>
  <p:clrMapOvr>
    <a:masterClrMapping/>
  </p:clrMapOvr>
  <mc:AlternateContent xmlns:mc="http://schemas.openxmlformats.org/markup-compatibility/2006" xmlns:p14="http://schemas.microsoft.com/office/powerpoint/2010/main">
    <mc:Choice Requires="p14">
      <p:transition spd="slow" p14:dur="5000" advClick="0" advTm="9000">
        <p:wheel spokes="1"/>
      </p:transition>
    </mc:Choice>
    <mc:Fallback xmlns="">
      <p:transition spd="slow" advClick="0" advTm="9000">
        <p:wheel spokes="1"/>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sol&#10;&#10;Description générée automatiquement">
            <a:extLst>
              <a:ext uri="{FF2B5EF4-FFF2-40B4-BE49-F238E27FC236}">
                <a16:creationId xmlns:a16="http://schemas.microsoft.com/office/drawing/2014/main" id="{5017E746-721B-8966-F606-702733E19DC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89103" y="189000"/>
            <a:ext cx="4320000" cy="6480000"/>
          </a:xfrm>
          <a:prstGeom prst="rect">
            <a:avLst/>
          </a:prstGeom>
          <a:ln w="38100" cap="sq">
            <a:solidFill>
              <a:srgbClr val="C0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5E9F9F18-C2FB-F726-E3A4-CCE41A94802D}"/>
              </a:ext>
            </a:extLst>
          </p:cNvPr>
          <p:cNvSpPr txBox="1"/>
          <p:nvPr/>
        </p:nvSpPr>
        <p:spPr>
          <a:xfrm>
            <a:off x="2710889" y="4100944"/>
            <a:ext cx="3546088"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Beynac</a:t>
            </a:r>
          </a:p>
        </p:txBody>
      </p:sp>
      <p:pic>
        <p:nvPicPr>
          <p:cNvPr id="6" name="Image 5" descr="Une image contenant plein air, ciel, habits, personne&#10;&#10;Description générée automatiquement">
            <a:extLst>
              <a:ext uri="{FF2B5EF4-FFF2-40B4-BE49-F238E27FC236}">
                <a16:creationId xmlns:a16="http://schemas.microsoft.com/office/drawing/2014/main" id="{001CA9C0-78BB-F3C3-4AD8-C582F0D7B6B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782897" y="189000"/>
            <a:ext cx="4320000" cy="6480000"/>
          </a:xfrm>
          <a:prstGeom prst="rect">
            <a:avLst/>
          </a:prstGeom>
          <a:ln w="38100" cap="sq">
            <a:solidFill>
              <a:srgbClr val="C000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C4A2FD55-772D-5FCC-17C7-A7738019ECCE}"/>
              </a:ext>
            </a:extLst>
          </p:cNvPr>
          <p:cNvSpPr txBox="1"/>
          <p:nvPr/>
        </p:nvSpPr>
        <p:spPr>
          <a:xfrm>
            <a:off x="8383858" y="-2081055"/>
            <a:ext cx="3445727"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Beynac</a:t>
            </a:r>
          </a:p>
        </p:txBody>
      </p:sp>
    </p:spTree>
    <p:extLst>
      <p:ext uri="{BB962C8B-B14F-4D97-AF65-F5344CB8AC3E}">
        <p14:creationId xmlns:p14="http://schemas.microsoft.com/office/powerpoint/2010/main" val="4232260151"/>
      </p:ext>
    </p:extLst>
  </p:cSld>
  <p:clrMapOvr>
    <a:masterClrMapping/>
  </p:clrMapOvr>
  <mc:AlternateContent xmlns:mc="http://schemas.openxmlformats.org/markup-compatibility/2006" xmlns:p14="http://schemas.microsoft.com/office/powerpoint/2010/main">
    <mc:Choice Requires="p14">
      <p:transition spd="slow" p14:dur="5000" advClick="0" advTm="9000">
        <p:wheel spokes="1"/>
      </p:transition>
    </mc:Choice>
    <mc:Fallback xmlns="">
      <p:transition spd="slow" advClick="0" advTm="9000">
        <p:wheel spokes="1"/>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toit, bâtiment, nature&#10;&#10;Description générée automatiquement">
            <a:extLst>
              <a:ext uri="{FF2B5EF4-FFF2-40B4-BE49-F238E27FC236}">
                <a16:creationId xmlns:a16="http://schemas.microsoft.com/office/drawing/2014/main" id="{915F4044-FA5F-9923-BB8E-CDDB400F326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55795" y="1773655"/>
            <a:ext cx="4968000" cy="3310689"/>
          </a:xfrm>
          <a:prstGeom prst="rect">
            <a:avLst/>
          </a:prstGeom>
          <a:ln w="38100" cap="sq">
            <a:solidFill>
              <a:srgbClr val="C0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41D288C-8B75-40C9-30D1-996817E053B4}"/>
              </a:ext>
            </a:extLst>
          </p:cNvPr>
          <p:cNvSpPr txBox="1"/>
          <p:nvPr/>
        </p:nvSpPr>
        <p:spPr>
          <a:xfrm>
            <a:off x="2906752" y="-904001"/>
            <a:ext cx="4650059"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Beynac</a:t>
            </a:r>
          </a:p>
        </p:txBody>
      </p:sp>
      <p:pic>
        <p:nvPicPr>
          <p:cNvPr id="6" name="Image 5" descr="Une image contenant plein air, bâtiment, ciel, plante&#10;&#10;Description générée automatiquement">
            <a:extLst>
              <a:ext uri="{FF2B5EF4-FFF2-40B4-BE49-F238E27FC236}">
                <a16:creationId xmlns:a16="http://schemas.microsoft.com/office/drawing/2014/main" id="{927B1640-117E-93FC-8238-76428F9A652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16205" y="189000"/>
            <a:ext cx="4320000" cy="6480000"/>
          </a:xfrm>
          <a:prstGeom prst="rect">
            <a:avLst/>
          </a:prstGeom>
          <a:ln w="38100" cap="sq">
            <a:solidFill>
              <a:srgbClr val="C000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7C1A23AF-8963-5EA9-A2BA-3303A5A5D236}"/>
              </a:ext>
            </a:extLst>
          </p:cNvPr>
          <p:cNvSpPr txBox="1"/>
          <p:nvPr/>
        </p:nvSpPr>
        <p:spPr>
          <a:xfrm>
            <a:off x="5487805" y="5712767"/>
            <a:ext cx="2656800" cy="461665"/>
          </a:xfrm>
          <a:prstGeom prst="rect">
            <a:avLst/>
          </a:prstGeom>
          <a:noFill/>
        </p:spPr>
        <p:txBody>
          <a:bodyPr wrap="square" rtlCol="0">
            <a:spAutoFit/>
          </a:bodyPr>
          <a:lstStyle/>
          <a:p>
            <a:r>
              <a:rPr lang="fr-FR" sz="2400" b="1" dirty="0"/>
              <a:t>Beynac</a:t>
            </a:r>
          </a:p>
        </p:txBody>
      </p:sp>
    </p:spTree>
    <p:extLst>
      <p:ext uri="{BB962C8B-B14F-4D97-AF65-F5344CB8AC3E}">
        <p14:creationId xmlns:p14="http://schemas.microsoft.com/office/powerpoint/2010/main" val="3480309418"/>
      </p:ext>
    </p:extLst>
  </p:cSld>
  <p:clrMapOvr>
    <a:masterClrMapping/>
  </p:clrMapOvr>
  <mc:AlternateContent xmlns:mc="http://schemas.openxmlformats.org/markup-compatibility/2006" xmlns:p14="http://schemas.microsoft.com/office/powerpoint/2010/main">
    <mc:Choice Requires="p14">
      <p:transition spd="slow" p14:dur="5000" advClick="0" advTm="9000">
        <p:wheel spokes="1"/>
      </p:transition>
    </mc:Choice>
    <mc:Fallback xmlns="">
      <p:transition spd="slow" advClick="0" advTm="9000">
        <p:wheel spokes="1"/>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château, arbre&#10;&#10;Description générée automatiquement">
            <a:extLst>
              <a:ext uri="{FF2B5EF4-FFF2-40B4-BE49-F238E27FC236}">
                <a16:creationId xmlns:a16="http://schemas.microsoft.com/office/drawing/2014/main" id="{8B26CBB3-92E0-514B-6CE8-83BB043FE73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418017" y="1689688"/>
            <a:ext cx="5220000" cy="3478623"/>
          </a:xfrm>
          <a:prstGeom prst="rect">
            <a:avLst/>
          </a:prstGeom>
          <a:ln w="38100" cap="sq">
            <a:solidFill>
              <a:srgbClr val="C0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7C3C7C2A-A66A-1F32-A888-12C5D7195181}"/>
              </a:ext>
            </a:extLst>
          </p:cNvPr>
          <p:cNvSpPr txBox="1"/>
          <p:nvPr/>
        </p:nvSpPr>
        <p:spPr>
          <a:xfrm>
            <a:off x="8522683" y="3036411"/>
            <a:ext cx="5680038"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Beynac</a:t>
            </a:r>
          </a:p>
        </p:txBody>
      </p:sp>
      <p:pic>
        <p:nvPicPr>
          <p:cNvPr id="6" name="Image 5" descr="Une image contenant plein air, herbe, ciel, Digue&#10;&#10;Description générée automatiquement">
            <a:extLst>
              <a:ext uri="{FF2B5EF4-FFF2-40B4-BE49-F238E27FC236}">
                <a16:creationId xmlns:a16="http://schemas.microsoft.com/office/drawing/2014/main" id="{5807C3AF-6BF3-6A44-50CF-DF245A8B9D9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990350" y="188999"/>
            <a:ext cx="4320000" cy="6480000"/>
          </a:xfrm>
          <a:prstGeom prst="rect">
            <a:avLst/>
          </a:prstGeom>
          <a:ln w="38100" cap="sq">
            <a:solidFill>
              <a:srgbClr val="C000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48668B52-26A9-A168-E1A0-E8E729515CA8}"/>
              </a:ext>
            </a:extLst>
          </p:cNvPr>
          <p:cNvSpPr txBox="1"/>
          <p:nvPr/>
        </p:nvSpPr>
        <p:spPr>
          <a:xfrm>
            <a:off x="2440760" y="4080553"/>
            <a:ext cx="3423424"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Beynac</a:t>
            </a:r>
          </a:p>
        </p:txBody>
      </p:sp>
    </p:spTree>
    <p:extLst>
      <p:ext uri="{BB962C8B-B14F-4D97-AF65-F5344CB8AC3E}">
        <p14:creationId xmlns:p14="http://schemas.microsoft.com/office/powerpoint/2010/main" val="327072593"/>
      </p:ext>
    </p:extLst>
  </p:cSld>
  <p:clrMapOvr>
    <a:masterClrMapping/>
  </p:clrMapOvr>
  <mc:AlternateContent xmlns:mc="http://schemas.openxmlformats.org/markup-compatibility/2006" xmlns:p14="http://schemas.microsoft.com/office/powerpoint/2010/main">
    <mc:Choice Requires="p14">
      <p:transition spd="slow" p14:dur="5000" advClick="0" advTm="9000">
        <p:wheel spokes="1"/>
      </p:transition>
    </mc:Choice>
    <mc:Fallback xmlns="">
      <p:transition spd="slow" advClick="0" advTm="9000">
        <p:wheel spokes="1"/>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château, Ruines&#10;&#10;Description générée automatiquement">
            <a:extLst>
              <a:ext uri="{FF2B5EF4-FFF2-40B4-BE49-F238E27FC236}">
                <a16:creationId xmlns:a16="http://schemas.microsoft.com/office/drawing/2014/main" id="{DF3B0928-A96F-DA30-5FDF-785426DEDEF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375699" y="459000"/>
            <a:ext cx="4868836" cy="5940000"/>
          </a:xfrm>
          <a:prstGeom prst="rect">
            <a:avLst/>
          </a:prstGeom>
          <a:ln w="38100" cap="sq">
            <a:solidFill>
              <a:srgbClr val="C0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8A4C3766-74E6-40A1-4BAE-4AD868F37BB2}"/>
              </a:ext>
            </a:extLst>
          </p:cNvPr>
          <p:cNvSpPr txBox="1"/>
          <p:nvPr/>
        </p:nvSpPr>
        <p:spPr>
          <a:xfrm>
            <a:off x="8428615" y="3870376"/>
            <a:ext cx="3281083"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Beynac</a:t>
            </a:r>
          </a:p>
        </p:txBody>
      </p:sp>
      <p:pic>
        <p:nvPicPr>
          <p:cNvPr id="6" name="Image 5" descr="Une image contenant plein air, ciel, bâtiment, nuage&#10;&#10;Description générée automatiquement">
            <a:extLst>
              <a:ext uri="{FF2B5EF4-FFF2-40B4-BE49-F238E27FC236}">
                <a16:creationId xmlns:a16="http://schemas.microsoft.com/office/drawing/2014/main" id="{FF1EF41D-78DE-54F2-6C62-EC85EA9B444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03563" y="459000"/>
            <a:ext cx="3996000" cy="5994000"/>
          </a:xfrm>
          <a:prstGeom prst="rect">
            <a:avLst/>
          </a:prstGeom>
          <a:ln w="38100" cap="sq">
            <a:solidFill>
              <a:srgbClr val="C000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173FFB10-415A-0920-C967-A2EE776975CE}"/>
              </a:ext>
            </a:extLst>
          </p:cNvPr>
          <p:cNvSpPr txBox="1"/>
          <p:nvPr/>
        </p:nvSpPr>
        <p:spPr>
          <a:xfrm>
            <a:off x="2426192" y="4424374"/>
            <a:ext cx="3625327" cy="2123658"/>
          </a:xfrm>
          <a:prstGeom prst="rect">
            <a:avLst/>
          </a:prstGeom>
          <a:noFill/>
        </p:spPr>
        <p:txBody>
          <a:bodyPr wrap="square" rtlCol="0">
            <a:spAutoFit/>
          </a:bodyPr>
          <a:lstStyle/>
          <a:p>
            <a:endParaRPr lang="fr-FR" dirty="0">
              <a:solidFill>
                <a:schemeClr val="bg1"/>
              </a:solidFill>
            </a:endParaRPr>
          </a:p>
          <a:p>
            <a:endParaRPr lang="fr-FR" dirty="0">
              <a:solidFill>
                <a:schemeClr val="bg1"/>
              </a:solidFill>
            </a:endParaRPr>
          </a:p>
          <a:p>
            <a:endParaRPr lang="fr-FR" dirty="0">
              <a:solidFill>
                <a:schemeClr val="bg1"/>
              </a:solidFill>
            </a:endParaRPr>
          </a:p>
          <a:p>
            <a:endParaRPr lang="fr-FR" dirty="0">
              <a:solidFill>
                <a:schemeClr val="bg1"/>
              </a:solidFill>
            </a:endParaRPr>
          </a:p>
          <a:p>
            <a:endParaRPr lang="fr-FR" dirty="0">
              <a:solidFill>
                <a:schemeClr val="bg1"/>
              </a:solidFill>
            </a:endParaRPr>
          </a:p>
          <a:p>
            <a:endParaRPr lang="fr-FR" dirty="0">
              <a:solidFill>
                <a:schemeClr val="bg1"/>
              </a:solidFill>
            </a:endParaRPr>
          </a:p>
          <a:p>
            <a:r>
              <a:rPr lang="fr-FR" sz="2400" b="1" dirty="0">
                <a:solidFill>
                  <a:schemeClr val="bg1"/>
                </a:solidFill>
              </a:rPr>
              <a:t>Beynac</a:t>
            </a:r>
          </a:p>
        </p:txBody>
      </p:sp>
    </p:spTree>
    <p:extLst>
      <p:ext uri="{BB962C8B-B14F-4D97-AF65-F5344CB8AC3E}">
        <p14:creationId xmlns:p14="http://schemas.microsoft.com/office/powerpoint/2010/main" val="1552443204"/>
      </p:ext>
    </p:extLst>
  </p:cSld>
  <p:clrMapOvr>
    <a:masterClrMapping/>
  </p:clrMapOvr>
  <mc:AlternateContent xmlns:mc="http://schemas.openxmlformats.org/markup-compatibility/2006" xmlns:p14="http://schemas.microsoft.com/office/powerpoint/2010/main">
    <mc:Choice Requires="p14">
      <p:transition spd="slow" p14:dur="5000" advClick="0" advTm="9000">
        <p:wheel spokes="1"/>
      </p:transition>
    </mc:Choice>
    <mc:Fallback xmlns="">
      <p:transition spd="slow" advClick="0" advTm="9000">
        <p:wheel spokes="1"/>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Ruines&#10;&#10;Description générée automatiquement">
            <a:extLst>
              <a:ext uri="{FF2B5EF4-FFF2-40B4-BE49-F238E27FC236}">
                <a16:creationId xmlns:a16="http://schemas.microsoft.com/office/drawing/2014/main" id="{279D9FA3-11E4-354C-B128-C58DA4045B0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49479" y="459000"/>
            <a:ext cx="3960000" cy="5940000"/>
          </a:xfrm>
          <a:prstGeom prst="rect">
            <a:avLst/>
          </a:prstGeom>
          <a:ln w="38100" cap="sq">
            <a:solidFill>
              <a:srgbClr val="C0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CF24CDC-2391-013D-81C5-8B178C1888A0}"/>
              </a:ext>
            </a:extLst>
          </p:cNvPr>
          <p:cNvSpPr txBox="1"/>
          <p:nvPr/>
        </p:nvSpPr>
        <p:spPr>
          <a:xfrm>
            <a:off x="2357111" y="3872754"/>
            <a:ext cx="3571539"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Beynac</a:t>
            </a:r>
          </a:p>
        </p:txBody>
      </p:sp>
      <p:pic>
        <p:nvPicPr>
          <p:cNvPr id="6" name="Image 5" descr="Une image contenant plein air, ciel, bâtiment, nuage&#10;&#10;Description générée automatiquement">
            <a:extLst>
              <a:ext uri="{FF2B5EF4-FFF2-40B4-BE49-F238E27FC236}">
                <a16:creationId xmlns:a16="http://schemas.microsoft.com/office/drawing/2014/main" id="{AA447A9D-1F7A-9F23-AAAD-4A4092C67CA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36282" y="459000"/>
            <a:ext cx="3960000" cy="5940000"/>
          </a:xfrm>
          <a:prstGeom prst="rect">
            <a:avLst/>
          </a:prstGeom>
          <a:ln w="38100" cap="sq">
            <a:solidFill>
              <a:srgbClr val="C000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EE77CE61-97AB-4D66-B7B0-E4ECDBB756E3}"/>
              </a:ext>
            </a:extLst>
          </p:cNvPr>
          <p:cNvSpPr txBox="1"/>
          <p:nvPr/>
        </p:nvSpPr>
        <p:spPr>
          <a:xfrm>
            <a:off x="8509298" y="329908"/>
            <a:ext cx="2861534" cy="461665"/>
          </a:xfrm>
          <a:prstGeom prst="rect">
            <a:avLst/>
          </a:prstGeom>
          <a:noFill/>
        </p:spPr>
        <p:txBody>
          <a:bodyPr wrap="square" rtlCol="0">
            <a:spAutoFit/>
          </a:bodyPr>
          <a:lstStyle/>
          <a:p>
            <a:r>
              <a:rPr lang="fr-FR" sz="2400" b="1" dirty="0">
                <a:solidFill>
                  <a:schemeClr val="bg1"/>
                </a:solidFill>
              </a:rPr>
              <a:t>Beynac</a:t>
            </a:r>
          </a:p>
        </p:txBody>
      </p:sp>
    </p:spTree>
    <p:extLst>
      <p:ext uri="{BB962C8B-B14F-4D97-AF65-F5344CB8AC3E}">
        <p14:creationId xmlns:p14="http://schemas.microsoft.com/office/powerpoint/2010/main" val="2445160853"/>
      </p:ext>
    </p:extLst>
  </p:cSld>
  <p:clrMapOvr>
    <a:masterClrMapping/>
  </p:clrMapOvr>
  <mc:AlternateContent xmlns:mc="http://schemas.openxmlformats.org/markup-compatibility/2006" xmlns:p14="http://schemas.microsoft.com/office/powerpoint/2010/main">
    <mc:Choice Requires="p14">
      <p:transition spd="slow" p14:dur="5000" advClick="0" advTm="9000">
        <p:wheel spokes="1"/>
      </p:transition>
    </mc:Choice>
    <mc:Fallback xmlns="">
      <p:transition spd="slow" advClick="0" advTm="9000">
        <p:wheel spokes="1"/>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Ruines, Mur de pierre&#10;&#10;Description générée automatiquement">
            <a:extLst>
              <a:ext uri="{FF2B5EF4-FFF2-40B4-BE49-F238E27FC236}">
                <a16:creationId xmlns:a16="http://schemas.microsoft.com/office/drawing/2014/main" id="{70E2D104-BEE8-F7F2-820D-069BC60FE5B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59223" y="459000"/>
            <a:ext cx="3960000" cy="5940000"/>
          </a:xfrm>
          <a:prstGeom prst="rect">
            <a:avLst/>
          </a:prstGeom>
          <a:ln w="38100" cap="sq">
            <a:solidFill>
              <a:srgbClr val="C0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5464A54F-B614-231C-C1D7-92225EC8711E}"/>
              </a:ext>
            </a:extLst>
          </p:cNvPr>
          <p:cNvSpPr txBox="1"/>
          <p:nvPr/>
        </p:nvSpPr>
        <p:spPr>
          <a:xfrm>
            <a:off x="2332616" y="3827033"/>
            <a:ext cx="3517751"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Beynac</a:t>
            </a:r>
          </a:p>
        </p:txBody>
      </p:sp>
      <p:pic>
        <p:nvPicPr>
          <p:cNvPr id="8" name="Image 7" descr="Une image contenant bâtiment, plein air, ciel, Mur de pierre&#10;&#10;Description générée automatiquement">
            <a:extLst>
              <a:ext uri="{FF2B5EF4-FFF2-40B4-BE49-F238E27FC236}">
                <a16:creationId xmlns:a16="http://schemas.microsoft.com/office/drawing/2014/main" id="{42E33AFD-86FF-A0E2-FB91-5DCB3DE9A3C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120777" y="1759210"/>
            <a:ext cx="5112000" cy="3406651"/>
          </a:xfrm>
          <a:prstGeom prst="rect">
            <a:avLst/>
          </a:prstGeom>
          <a:ln w="38100" cap="sq">
            <a:solidFill>
              <a:srgbClr val="C00000"/>
            </a:solidFill>
            <a:prstDash val="solid"/>
            <a:miter lim="800000"/>
          </a:ln>
          <a:effectLst>
            <a:outerShdw blurRad="50800" dist="38100" dir="2700000" algn="tl" rotWithShape="0">
              <a:srgbClr val="000000">
                <a:alpha val="43000"/>
              </a:srgbClr>
            </a:outerShdw>
          </a:effectLst>
        </p:spPr>
      </p:pic>
      <p:sp>
        <p:nvSpPr>
          <p:cNvPr id="9" name="ZoneTexte 8">
            <a:extLst>
              <a:ext uri="{FF2B5EF4-FFF2-40B4-BE49-F238E27FC236}">
                <a16:creationId xmlns:a16="http://schemas.microsoft.com/office/drawing/2014/main" id="{ABEF076F-4717-986A-DC5E-F2944F94F28A}"/>
              </a:ext>
            </a:extLst>
          </p:cNvPr>
          <p:cNvSpPr txBox="1"/>
          <p:nvPr/>
        </p:nvSpPr>
        <p:spPr>
          <a:xfrm>
            <a:off x="8370346" y="2982091"/>
            <a:ext cx="5724861"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Beynac</a:t>
            </a:r>
          </a:p>
        </p:txBody>
      </p:sp>
    </p:spTree>
    <p:extLst>
      <p:ext uri="{BB962C8B-B14F-4D97-AF65-F5344CB8AC3E}">
        <p14:creationId xmlns:p14="http://schemas.microsoft.com/office/powerpoint/2010/main" val="2741543037"/>
      </p:ext>
    </p:extLst>
  </p:cSld>
  <p:clrMapOvr>
    <a:masterClrMapping/>
  </p:clrMapOvr>
  <mc:AlternateContent xmlns:mc="http://schemas.openxmlformats.org/markup-compatibility/2006" xmlns:p14="http://schemas.microsoft.com/office/powerpoint/2010/main">
    <mc:Choice Requires="p14">
      <p:transition spd="slow" p14:dur="5000" advClick="0" advTm="9000">
        <p:wheel spokes="1"/>
      </p:transition>
    </mc:Choice>
    <mc:Fallback xmlns="">
      <p:transition spd="slow" advClick="0" advTm="9000">
        <p:wheel spokes="1"/>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ante non vasculaire, mousse, plein air, Flore antarctique&#10;&#10;Description générée automatiquement">
            <a:extLst>
              <a:ext uri="{FF2B5EF4-FFF2-40B4-BE49-F238E27FC236}">
                <a16:creationId xmlns:a16="http://schemas.microsoft.com/office/drawing/2014/main" id="{A4AA5B78-8A5A-53AD-9625-9A01758BCEC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42914" y="645512"/>
            <a:ext cx="5076000" cy="3382661"/>
          </a:xfrm>
          <a:prstGeom prst="rect">
            <a:avLst/>
          </a:prstGeom>
          <a:ln w="38100" cap="sq">
            <a:solidFill>
              <a:srgbClr val="C0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5ADEA390-D49B-45CB-E723-F042CB9E0193}"/>
              </a:ext>
            </a:extLst>
          </p:cNvPr>
          <p:cNvSpPr txBox="1"/>
          <p:nvPr/>
        </p:nvSpPr>
        <p:spPr>
          <a:xfrm>
            <a:off x="3036668" y="1851718"/>
            <a:ext cx="5076000"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Beynac</a:t>
            </a:r>
          </a:p>
        </p:txBody>
      </p:sp>
      <p:pic>
        <p:nvPicPr>
          <p:cNvPr id="6" name="Image 5" descr="Une image contenant bâtiment, plein air, ciel, Ruines&#10;&#10;Description générée automatiquement">
            <a:extLst>
              <a:ext uri="{FF2B5EF4-FFF2-40B4-BE49-F238E27FC236}">
                <a16:creationId xmlns:a16="http://schemas.microsoft.com/office/drawing/2014/main" id="{55519C52-2D21-63F8-3223-46157E5F2FE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17333" y="3093727"/>
            <a:ext cx="4824000" cy="3214727"/>
          </a:xfrm>
          <a:prstGeom prst="rect">
            <a:avLst/>
          </a:prstGeom>
          <a:ln w="38100" cap="sq">
            <a:solidFill>
              <a:srgbClr val="C000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AB15F054-4D41-15EF-3386-36F45E11BD25}"/>
              </a:ext>
            </a:extLst>
          </p:cNvPr>
          <p:cNvSpPr txBox="1"/>
          <p:nvPr/>
        </p:nvSpPr>
        <p:spPr>
          <a:xfrm>
            <a:off x="8551039" y="416071"/>
            <a:ext cx="5076000"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Beynac</a:t>
            </a:r>
          </a:p>
        </p:txBody>
      </p:sp>
    </p:spTree>
    <p:extLst>
      <p:ext uri="{BB962C8B-B14F-4D97-AF65-F5344CB8AC3E}">
        <p14:creationId xmlns:p14="http://schemas.microsoft.com/office/powerpoint/2010/main" val="1764571605"/>
      </p:ext>
    </p:extLst>
  </p:cSld>
  <p:clrMapOvr>
    <a:masterClrMapping/>
  </p:clrMapOvr>
  <mc:AlternateContent xmlns:mc="http://schemas.openxmlformats.org/markup-compatibility/2006" xmlns:p14="http://schemas.microsoft.com/office/powerpoint/2010/main">
    <mc:Choice Requires="p14">
      <p:transition spd="slow" p14:dur="5000" advClick="0" advTm="9000">
        <p:wheel spokes="1"/>
      </p:transition>
    </mc:Choice>
    <mc:Fallback xmlns="">
      <p:transition spd="slow" advClick="0" advTm="9000">
        <p:wheel spokes="1"/>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horloge, fenêtre&#10;&#10;Description générée automatiquement">
            <a:extLst>
              <a:ext uri="{FF2B5EF4-FFF2-40B4-BE49-F238E27FC236}">
                <a16:creationId xmlns:a16="http://schemas.microsoft.com/office/drawing/2014/main" id="{5B83DEB1-D834-CAD6-818E-D2624EA17FA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110761" y="459000"/>
            <a:ext cx="3960000" cy="5940000"/>
          </a:xfrm>
          <a:prstGeom prst="rect">
            <a:avLst/>
          </a:prstGeom>
          <a:ln w="38100" cap="sq">
            <a:solidFill>
              <a:srgbClr val="C0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61971B54-0F7F-420B-5797-ABD61FE88322}"/>
              </a:ext>
            </a:extLst>
          </p:cNvPr>
          <p:cNvSpPr txBox="1"/>
          <p:nvPr/>
        </p:nvSpPr>
        <p:spPr>
          <a:xfrm>
            <a:off x="8667014" y="-1784194"/>
            <a:ext cx="2297151"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Beynac</a:t>
            </a:r>
          </a:p>
        </p:txBody>
      </p:sp>
      <p:pic>
        <p:nvPicPr>
          <p:cNvPr id="6" name="Image 5" descr="Une image contenant plein air, ciel, herbe, arbre&#10;&#10;Description générée automatiquement">
            <a:extLst>
              <a:ext uri="{FF2B5EF4-FFF2-40B4-BE49-F238E27FC236}">
                <a16:creationId xmlns:a16="http://schemas.microsoft.com/office/drawing/2014/main" id="{2D98346F-8E57-F156-6046-1FDDD886254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17398" y="1628133"/>
            <a:ext cx="4896000" cy="3262708"/>
          </a:xfrm>
          <a:prstGeom prst="rect">
            <a:avLst/>
          </a:prstGeom>
          <a:ln w="38100" cap="sq">
            <a:solidFill>
              <a:srgbClr val="C000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3416A632-F38D-64F2-0A13-B5EE439A6097}"/>
              </a:ext>
            </a:extLst>
          </p:cNvPr>
          <p:cNvSpPr txBox="1"/>
          <p:nvPr/>
        </p:nvSpPr>
        <p:spPr>
          <a:xfrm>
            <a:off x="2821258" y="-1049523"/>
            <a:ext cx="3858322"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Beynac</a:t>
            </a:r>
          </a:p>
        </p:txBody>
      </p:sp>
    </p:spTree>
    <p:extLst>
      <p:ext uri="{BB962C8B-B14F-4D97-AF65-F5344CB8AC3E}">
        <p14:creationId xmlns:p14="http://schemas.microsoft.com/office/powerpoint/2010/main" val="3325066361"/>
      </p:ext>
    </p:extLst>
  </p:cSld>
  <p:clrMapOvr>
    <a:masterClrMapping/>
  </p:clrMapOvr>
  <mc:AlternateContent xmlns:mc="http://schemas.openxmlformats.org/markup-compatibility/2006" xmlns:p14="http://schemas.microsoft.com/office/powerpoint/2010/main">
    <mc:Choice Requires="p14">
      <p:transition spd="slow" p14:dur="5000" advClick="0" advTm="9000">
        <p:wheel spokes="1"/>
      </p:transition>
    </mc:Choice>
    <mc:Fallback xmlns="">
      <p:transition spd="slow" advClick="0" advTm="9000">
        <p:wheel spokes="1"/>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arbre, herbe&#10;&#10;Description générée automatiquement">
            <a:extLst>
              <a:ext uri="{FF2B5EF4-FFF2-40B4-BE49-F238E27FC236}">
                <a16:creationId xmlns:a16="http://schemas.microsoft.com/office/drawing/2014/main" id="{17F2E4C5-A41D-3911-C31D-778D53CAE63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177748" y="1817650"/>
            <a:ext cx="5256000" cy="3502613"/>
          </a:xfrm>
          <a:prstGeom prst="rect">
            <a:avLst/>
          </a:prstGeom>
          <a:ln w="38100" cap="sq">
            <a:solidFill>
              <a:srgbClr val="C0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88164CA-42D0-27AD-E9D9-A48E89732DCD}"/>
              </a:ext>
            </a:extLst>
          </p:cNvPr>
          <p:cNvSpPr txBox="1"/>
          <p:nvPr/>
        </p:nvSpPr>
        <p:spPr>
          <a:xfrm>
            <a:off x="8426096" y="3122342"/>
            <a:ext cx="5680769"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Beynac</a:t>
            </a:r>
          </a:p>
        </p:txBody>
      </p:sp>
      <p:pic>
        <p:nvPicPr>
          <p:cNvPr id="6" name="Image 5" descr="Une image contenant plein air, ciel, nuage, bâtiment&#10;&#10;Description générée automatiquement">
            <a:extLst>
              <a:ext uri="{FF2B5EF4-FFF2-40B4-BE49-F238E27FC236}">
                <a16:creationId xmlns:a16="http://schemas.microsoft.com/office/drawing/2014/main" id="{19DC116E-406D-6F1D-B46D-AD829D3C44F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58251" y="459000"/>
            <a:ext cx="3960000" cy="5940000"/>
          </a:xfrm>
          <a:prstGeom prst="rect">
            <a:avLst/>
          </a:prstGeom>
          <a:ln w="38100" cap="sq">
            <a:solidFill>
              <a:srgbClr val="C000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363CEE1B-3A7C-5F0C-9BCF-8F7077331EA8}"/>
              </a:ext>
            </a:extLst>
          </p:cNvPr>
          <p:cNvSpPr txBox="1"/>
          <p:nvPr/>
        </p:nvSpPr>
        <p:spPr>
          <a:xfrm>
            <a:off x="2085279" y="5937335"/>
            <a:ext cx="3044282" cy="461665"/>
          </a:xfrm>
          <a:prstGeom prst="rect">
            <a:avLst/>
          </a:prstGeom>
          <a:noFill/>
        </p:spPr>
        <p:txBody>
          <a:bodyPr wrap="square" rtlCol="0">
            <a:spAutoFit/>
          </a:bodyPr>
          <a:lstStyle/>
          <a:p>
            <a:r>
              <a:rPr lang="fr-FR" sz="2400" b="1">
                <a:solidFill>
                  <a:schemeClr val="bg1"/>
                </a:solidFill>
              </a:rPr>
              <a:t>Beynac</a:t>
            </a:r>
            <a:endParaRPr lang="fr-FR" sz="2400" b="1" dirty="0">
              <a:solidFill>
                <a:schemeClr val="bg1"/>
              </a:solidFill>
            </a:endParaRPr>
          </a:p>
        </p:txBody>
      </p:sp>
    </p:spTree>
    <p:extLst>
      <p:ext uri="{BB962C8B-B14F-4D97-AF65-F5344CB8AC3E}">
        <p14:creationId xmlns:p14="http://schemas.microsoft.com/office/powerpoint/2010/main" val="1995562608"/>
      </p:ext>
    </p:extLst>
  </p:cSld>
  <p:clrMapOvr>
    <a:masterClrMapping/>
  </p:clrMapOvr>
  <mc:AlternateContent xmlns:mc="http://schemas.openxmlformats.org/markup-compatibility/2006" xmlns:p14="http://schemas.microsoft.com/office/powerpoint/2010/main">
    <mc:Choice Requires="p14">
      <p:transition spd="slow" p14:dur="5000" advClick="0" advTm="9000">
        <p:wheel spokes="1"/>
      </p:transition>
    </mc:Choice>
    <mc:Fallback xmlns="">
      <p:transition spd="slow" advClick="0" advTm="9000">
        <p:wheel spokes="1"/>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sol, bâtiment, mur, plafond&#10;&#10;Description générée automatiquement">
            <a:extLst>
              <a:ext uri="{FF2B5EF4-FFF2-40B4-BE49-F238E27FC236}">
                <a16:creationId xmlns:a16="http://schemas.microsoft.com/office/drawing/2014/main" id="{74AB59DD-DD67-4EB7-7F02-3B52857B190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42913" y="1797646"/>
            <a:ext cx="4896000" cy="3262708"/>
          </a:xfrm>
          <a:prstGeom prst="rect">
            <a:avLst/>
          </a:prstGeom>
          <a:ln w="38100" cap="sq">
            <a:solidFill>
              <a:srgbClr val="C0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F7492208-8AC7-5F12-D872-20B9CDB1E567}"/>
              </a:ext>
            </a:extLst>
          </p:cNvPr>
          <p:cNvSpPr txBox="1"/>
          <p:nvPr/>
        </p:nvSpPr>
        <p:spPr>
          <a:xfrm>
            <a:off x="2691074" y="2872292"/>
            <a:ext cx="5023821"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Beynac</a:t>
            </a:r>
          </a:p>
        </p:txBody>
      </p:sp>
      <p:pic>
        <p:nvPicPr>
          <p:cNvPr id="6" name="Image 5" descr="Une image contenant plein air, plante, bâtiment, ciel&#10;&#10;Description générée automatiquement">
            <a:extLst>
              <a:ext uri="{FF2B5EF4-FFF2-40B4-BE49-F238E27FC236}">
                <a16:creationId xmlns:a16="http://schemas.microsoft.com/office/drawing/2014/main" id="{DA08FE27-B7EE-0FD2-623E-F771C429AE8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89016" y="459000"/>
            <a:ext cx="4453613" cy="5940000"/>
          </a:xfrm>
          <a:prstGeom prst="rect">
            <a:avLst/>
          </a:prstGeom>
          <a:ln w="38100" cap="sq">
            <a:solidFill>
              <a:srgbClr val="C000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74A42DFD-463D-840C-9258-C4A2AA3BE541}"/>
              </a:ext>
            </a:extLst>
          </p:cNvPr>
          <p:cNvSpPr txBox="1"/>
          <p:nvPr/>
        </p:nvSpPr>
        <p:spPr>
          <a:xfrm>
            <a:off x="7587074" y="3429000"/>
            <a:ext cx="3410175" cy="3046988"/>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Beynac ( Dordogne ). Ruelle de la vieille ville</a:t>
            </a:r>
          </a:p>
        </p:txBody>
      </p:sp>
    </p:spTree>
    <p:extLst>
      <p:ext uri="{BB962C8B-B14F-4D97-AF65-F5344CB8AC3E}">
        <p14:creationId xmlns:p14="http://schemas.microsoft.com/office/powerpoint/2010/main" val="398821523"/>
      </p:ext>
    </p:extLst>
  </p:cSld>
  <p:clrMapOvr>
    <a:masterClrMapping/>
  </p:clrMapOvr>
  <mc:AlternateContent xmlns:mc="http://schemas.openxmlformats.org/markup-compatibility/2006" xmlns:p14="http://schemas.microsoft.com/office/powerpoint/2010/main">
    <mc:Choice Requires="p14">
      <p:transition spd="slow" p14:dur="5000" advClick="0" advTm="9000">
        <p:wheel spokes="1"/>
      </p:transition>
    </mc:Choice>
    <mc:Fallback xmlns="">
      <p:transition spd="slow" advClick="0" advTm="9000">
        <p:wheel spokes="1"/>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plante, maison&#10;&#10;Description générée automatiquement">
            <a:extLst>
              <a:ext uri="{FF2B5EF4-FFF2-40B4-BE49-F238E27FC236}">
                <a16:creationId xmlns:a16="http://schemas.microsoft.com/office/drawing/2014/main" id="{0EE3292A-D95A-D543-9908-C2F9A737462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72257" y="535988"/>
            <a:ext cx="4453613" cy="5940000"/>
          </a:xfrm>
          <a:prstGeom prst="rect">
            <a:avLst/>
          </a:prstGeom>
          <a:ln w="38100" cap="sq">
            <a:solidFill>
              <a:srgbClr val="C00000"/>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6BE15451-37CC-37AD-0195-AC61A43E79E9}"/>
              </a:ext>
            </a:extLst>
          </p:cNvPr>
          <p:cNvSpPr txBox="1"/>
          <p:nvPr/>
        </p:nvSpPr>
        <p:spPr>
          <a:xfrm>
            <a:off x="1653117" y="3429000"/>
            <a:ext cx="3872753" cy="3046988"/>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Beynac ( Dordogne ). Ruelle de la vieille ville</a:t>
            </a:r>
          </a:p>
        </p:txBody>
      </p:sp>
      <p:pic>
        <p:nvPicPr>
          <p:cNvPr id="8" name="Image 7" descr="Une image contenant fenêtre, bâtiment, plante, plein air&#10;&#10;Description générée automatiquement">
            <a:extLst>
              <a:ext uri="{FF2B5EF4-FFF2-40B4-BE49-F238E27FC236}">
                <a16:creationId xmlns:a16="http://schemas.microsoft.com/office/drawing/2014/main" id="{A693BEAB-58C5-6016-76AC-43CF890AD84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763742" y="2054709"/>
            <a:ext cx="4585575" cy="3267000"/>
          </a:xfrm>
          <a:prstGeom prst="rect">
            <a:avLst/>
          </a:prstGeom>
          <a:ln w="38100" cap="sq">
            <a:solidFill>
              <a:srgbClr val="C00000"/>
            </a:solidFill>
            <a:prstDash val="solid"/>
            <a:miter lim="800000"/>
          </a:ln>
          <a:effectLst>
            <a:outerShdw blurRad="50800" dist="38100" dir="2700000" algn="tl" rotWithShape="0">
              <a:srgbClr val="000000">
                <a:alpha val="43000"/>
              </a:srgbClr>
            </a:outerShdw>
          </a:effectLst>
        </p:spPr>
      </p:pic>
      <p:sp>
        <p:nvSpPr>
          <p:cNvPr id="11" name="ZoneTexte 10">
            <a:extLst>
              <a:ext uri="{FF2B5EF4-FFF2-40B4-BE49-F238E27FC236}">
                <a16:creationId xmlns:a16="http://schemas.microsoft.com/office/drawing/2014/main" id="{16C642AF-35E0-7A54-9393-02F3C178AB0D}"/>
              </a:ext>
            </a:extLst>
          </p:cNvPr>
          <p:cNvSpPr txBox="1"/>
          <p:nvPr/>
        </p:nvSpPr>
        <p:spPr>
          <a:xfrm>
            <a:off x="6506660" y="1223712"/>
            <a:ext cx="6079787" cy="830997"/>
          </a:xfrm>
          <a:prstGeom prst="rect">
            <a:avLst/>
          </a:prstGeom>
          <a:noFill/>
        </p:spPr>
        <p:txBody>
          <a:bodyPr wrap="square">
            <a:spAutoFit/>
          </a:bodyPr>
          <a:lstStyle/>
          <a:p>
            <a:r>
              <a:rPr lang="fr-FR" sz="2400" b="1" dirty="0"/>
              <a:t>Beynac ( Dordogne ). Ancienne maison près du château - mur et fenêtres.</a:t>
            </a:r>
          </a:p>
        </p:txBody>
      </p:sp>
    </p:spTree>
    <p:extLst>
      <p:ext uri="{BB962C8B-B14F-4D97-AF65-F5344CB8AC3E}">
        <p14:creationId xmlns:p14="http://schemas.microsoft.com/office/powerpoint/2010/main" val="3890499992"/>
      </p:ext>
    </p:extLst>
  </p:cSld>
  <p:clrMapOvr>
    <a:masterClrMapping/>
  </p:clrMapOvr>
  <mc:AlternateContent xmlns:mc="http://schemas.openxmlformats.org/markup-compatibility/2006" xmlns:p14="http://schemas.microsoft.com/office/powerpoint/2010/main">
    <mc:Choice Requires="p14">
      <p:transition spd="slow" p14:dur="5000" advClick="0" advTm="9000">
        <p:wheel spokes="1"/>
      </p:transition>
    </mc:Choice>
    <mc:Fallback xmlns="">
      <p:transition spd="slow" advClick="0" advTm="9000">
        <p:wheel spokes="1"/>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château&#10;&#10;Description générée automatiquement">
            <a:extLst>
              <a:ext uri="{FF2B5EF4-FFF2-40B4-BE49-F238E27FC236}">
                <a16:creationId xmlns:a16="http://schemas.microsoft.com/office/drawing/2014/main" id="{2E053024-813C-0B14-C15C-138414D9431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38508" y="459000"/>
            <a:ext cx="3960000" cy="5940000"/>
          </a:xfrm>
          <a:prstGeom prst="rect">
            <a:avLst/>
          </a:prstGeom>
          <a:ln w="38100" cap="sq">
            <a:solidFill>
              <a:srgbClr val="C0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6199370-01F4-2DD9-38E0-66DBB9619786}"/>
              </a:ext>
            </a:extLst>
          </p:cNvPr>
          <p:cNvSpPr txBox="1"/>
          <p:nvPr/>
        </p:nvSpPr>
        <p:spPr>
          <a:xfrm>
            <a:off x="8061064" y="3848548"/>
            <a:ext cx="4130936"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Château de Beynac</a:t>
            </a:r>
          </a:p>
        </p:txBody>
      </p:sp>
      <p:pic>
        <p:nvPicPr>
          <p:cNvPr id="6" name="Image 5" descr="Une image contenant plein air, ciel, nuage, herbe&#10;&#10;Description générée automatiquement">
            <a:extLst>
              <a:ext uri="{FF2B5EF4-FFF2-40B4-BE49-F238E27FC236}">
                <a16:creationId xmlns:a16="http://schemas.microsoft.com/office/drawing/2014/main" id="{6E43CA07-C31D-3683-B916-9BCD2ECD28D8}"/>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93492" y="2033249"/>
            <a:ext cx="5004000" cy="3334680"/>
          </a:xfrm>
          <a:prstGeom prst="rect">
            <a:avLst/>
          </a:prstGeom>
          <a:ln w="38100" cap="sq">
            <a:solidFill>
              <a:srgbClr val="C000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E66A0DC9-E89B-59C0-570B-4EA99DDFF674}"/>
              </a:ext>
            </a:extLst>
          </p:cNvPr>
          <p:cNvSpPr txBox="1"/>
          <p:nvPr/>
        </p:nvSpPr>
        <p:spPr>
          <a:xfrm>
            <a:off x="1874132" y="-644407"/>
            <a:ext cx="4998720"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Château de Beynac</a:t>
            </a:r>
          </a:p>
        </p:txBody>
      </p:sp>
    </p:spTree>
    <p:extLst>
      <p:ext uri="{BB962C8B-B14F-4D97-AF65-F5344CB8AC3E}">
        <p14:creationId xmlns:p14="http://schemas.microsoft.com/office/powerpoint/2010/main" val="1321238169"/>
      </p:ext>
    </p:extLst>
  </p:cSld>
  <p:clrMapOvr>
    <a:masterClrMapping/>
  </p:clrMapOvr>
  <mc:AlternateContent xmlns:mc="http://schemas.openxmlformats.org/markup-compatibility/2006" xmlns:p14="http://schemas.microsoft.com/office/powerpoint/2010/main">
    <mc:Choice Requires="p14">
      <p:transition spd="slow" p14:dur="5000" advClick="0" advTm="9000">
        <p:wheel spokes="1"/>
      </p:transition>
    </mc:Choice>
    <mc:Fallback xmlns="">
      <p:transition spd="slow" advClick="0" advTm="9000">
        <p:wheel spokes="1"/>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Mur de pierre&#10;&#10;Description générée automatiquement">
            <a:extLst>
              <a:ext uri="{FF2B5EF4-FFF2-40B4-BE49-F238E27FC236}">
                <a16:creationId xmlns:a16="http://schemas.microsoft.com/office/drawing/2014/main" id="{4BC255B5-6F45-2C00-B688-049A9B471D2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920389" y="2901329"/>
            <a:ext cx="5186049" cy="3456000"/>
          </a:xfrm>
          <a:prstGeom prst="rect">
            <a:avLst/>
          </a:prstGeom>
          <a:ln w="38100" cap="sq">
            <a:solidFill>
              <a:srgbClr val="C0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057D92E-1B8F-FBBB-EF29-AD7786E1092D}"/>
              </a:ext>
            </a:extLst>
          </p:cNvPr>
          <p:cNvSpPr txBox="1"/>
          <p:nvPr/>
        </p:nvSpPr>
        <p:spPr>
          <a:xfrm>
            <a:off x="7341658" y="4180344"/>
            <a:ext cx="5791200"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Château de Beynac</a:t>
            </a:r>
          </a:p>
        </p:txBody>
      </p:sp>
      <p:pic>
        <p:nvPicPr>
          <p:cNvPr id="6" name="Image 5" descr="Une image contenant plein air, eau, ciel, bateau&#10;&#10;Description générée automatiquement">
            <a:extLst>
              <a:ext uri="{FF2B5EF4-FFF2-40B4-BE49-F238E27FC236}">
                <a16:creationId xmlns:a16="http://schemas.microsoft.com/office/drawing/2014/main" id="{C296BDB8-D197-636A-DBED-5F3BBB34935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983242" y="401250"/>
            <a:ext cx="4392000" cy="3294000"/>
          </a:xfrm>
          <a:prstGeom prst="rect">
            <a:avLst/>
          </a:prstGeom>
          <a:ln w="38100" cap="sq">
            <a:solidFill>
              <a:srgbClr val="C000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90DE0144-64AF-4B3C-8DA6-BF751486C59D}"/>
              </a:ext>
            </a:extLst>
          </p:cNvPr>
          <p:cNvSpPr txBox="1"/>
          <p:nvPr/>
        </p:nvSpPr>
        <p:spPr>
          <a:xfrm>
            <a:off x="985201" y="3429000"/>
            <a:ext cx="4750420" cy="1200329"/>
          </a:xfrm>
          <a:prstGeom prst="rect">
            <a:avLst/>
          </a:prstGeom>
          <a:noFill/>
        </p:spPr>
        <p:txBody>
          <a:bodyPr wrap="square" rtlCol="0">
            <a:spAutoFit/>
          </a:bodyPr>
          <a:lstStyle/>
          <a:p>
            <a:endParaRPr lang="fr-FR" sz="2400" b="1" dirty="0"/>
          </a:p>
          <a:p>
            <a:r>
              <a:rPr lang="fr-FR" sz="2400" b="1" dirty="0"/>
              <a:t>Beynac ( Dordogne ). Rivière Dordogne au coucher du soleil.</a:t>
            </a:r>
          </a:p>
        </p:txBody>
      </p:sp>
    </p:spTree>
    <p:extLst>
      <p:ext uri="{BB962C8B-B14F-4D97-AF65-F5344CB8AC3E}">
        <p14:creationId xmlns:p14="http://schemas.microsoft.com/office/powerpoint/2010/main" val="3368961670"/>
      </p:ext>
    </p:extLst>
  </p:cSld>
  <p:clrMapOvr>
    <a:masterClrMapping/>
  </p:clrMapOvr>
  <mc:AlternateContent xmlns:mc="http://schemas.openxmlformats.org/markup-compatibility/2006" xmlns:p14="http://schemas.microsoft.com/office/powerpoint/2010/main">
    <mc:Choice Requires="p14">
      <p:transition spd="slow" p14:dur="5000" advClick="0" advTm="9000">
        <p:wheel spokes="1"/>
      </p:transition>
    </mc:Choice>
    <mc:Fallback xmlns="">
      <p:transition spd="slow" advClick="0" advTm="9000">
        <p:wheel spokes="1"/>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ciel, eau&#10;&#10;Description générée automatiquement">
            <a:extLst>
              <a:ext uri="{FF2B5EF4-FFF2-40B4-BE49-F238E27FC236}">
                <a16:creationId xmlns:a16="http://schemas.microsoft.com/office/drawing/2014/main" id="{85154D2B-58B2-9C6B-250D-B70CA0A0AD0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08360" y="2686479"/>
            <a:ext cx="4464000" cy="3348000"/>
          </a:xfrm>
          <a:prstGeom prst="rect">
            <a:avLst/>
          </a:prstGeom>
          <a:ln w="38100" cap="sq">
            <a:solidFill>
              <a:srgbClr val="C0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023537B-A3AF-29CE-6149-7BDE7BEA9526}"/>
              </a:ext>
            </a:extLst>
          </p:cNvPr>
          <p:cNvSpPr txBox="1"/>
          <p:nvPr/>
        </p:nvSpPr>
        <p:spPr>
          <a:xfrm>
            <a:off x="808360" y="3811012"/>
            <a:ext cx="4627756" cy="3046988"/>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Beynac ( Dordogne ). Rivière Dordogne au coucher du soleil.</a:t>
            </a:r>
          </a:p>
        </p:txBody>
      </p:sp>
      <p:pic>
        <p:nvPicPr>
          <p:cNvPr id="6" name="Image 5" descr="Une image contenant plein air, ciel, bâtiment, nuage&#10;&#10;Description générée automatiquement">
            <a:extLst>
              <a:ext uri="{FF2B5EF4-FFF2-40B4-BE49-F238E27FC236}">
                <a16:creationId xmlns:a16="http://schemas.microsoft.com/office/drawing/2014/main" id="{8C92E212-04F4-E080-4511-13373531F29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19642" y="735981"/>
            <a:ext cx="4656000" cy="3492000"/>
          </a:xfrm>
          <a:prstGeom prst="rect">
            <a:avLst/>
          </a:prstGeom>
          <a:ln w="38100" cap="sq">
            <a:solidFill>
              <a:srgbClr val="C000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63787562-B92A-D786-4F61-2F198F86BED8}"/>
              </a:ext>
            </a:extLst>
          </p:cNvPr>
          <p:cNvSpPr txBox="1"/>
          <p:nvPr/>
        </p:nvSpPr>
        <p:spPr>
          <a:xfrm>
            <a:off x="6646128" y="-1941675"/>
            <a:ext cx="6261720"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Beynac ( Dordogne ). Rue principale.</a:t>
            </a:r>
          </a:p>
        </p:txBody>
      </p:sp>
    </p:spTree>
    <p:extLst>
      <p:ext uri="{BB962C8B-B14F-4D97-AF65-F5344CB8AC3E}">
        <p14:creationId xmlns:p14="http://schemas.microsoft.com/office/powerpoint/2010/main" val="1547703041"/>
      </p:ext>
    </p:extLst>
  </p:cSld>
  <p:clrMapOvr>
    <a:masterClrMapping/>
  </p:clrMapOvr>
  <mc:AlternateContent xmlns:mc="http://schemas.openxmlformats.org/markup-compatibility/2006" xmlns:p14="http://schemas.microsoft.com/office/powerpoint/2010/main">
    <mc:Choice Requires="p14">
      <p:transition spd="slow" p14:dur="5000" advClick="0" advTm="9000">
        <p:wheel spokes="1"/>
      </p:transition>
    </mc:Choice>
    <mc:Fallback xmlns="">
      <p:transition spd="slow" advClick="0" advTm="9000">
        <p:wheel spokes="1"/>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nuage, plante&#10;&#10;Description générée automatiquement">
            <a:extLst>
              <a:ext uri="{FF2B5EF4-FFF2-40B4-BE49-F238E27FC236}">
                <a16:creationId xmlns:a16="http://schemas.microsoft.com/office/drawing/2014/main" id="{8290E0D8-C28B-07CF-A9B4-AF0EAA08A38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09961" y="501805"/>
            <a:ext cx="4320000" cy="3240000"/>
          </a:xfrm>
          <a:prstGeom prst="rect">
            <a:avLst/>
          </a:prstGeom>
          <a:ln w="38100" cap="sq">
            <a:solidFill>
              <a:srgbClr val="C0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DBF400D7-42D1-9F88-0B46-FE2337C47E95}"/>
              </a:ext>
            </a:extLst>
          </p:cNvPr>
          <p:cNvSpPr txBox="1"/>
          <p:nvPr/>
        </p:nvSpPr>
        <p:spPr>
          <a:xfrm>
            <a:off x="955288" y="1577226"/>
            <a:ext cx="4320000" cy="3416320"/>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Beynac (Dordogne, France) - maison du dessinateur </a:t>
            </a:r>
            <a:r>
              <a:rPr lang="fr-FR" sz="2400" b="1" dirty="0" err="1"/>
              <a:t>O'Galop</a:t>
            </a:r>
            <a:endParaRPr lang="fr-FR" sz="2400" b="1" dirty="0"/>
          </a:p>
        </p:txBody>
      </p:sp>
      <p:pic>
        <p:nvPicPr>
          <p:cNvPr id="6" name="Image 5" descr="Une image contenant plein air, bâtiment, ciel, arbre&#10;&#10;Description générée automatiquement">
            <a:extLst>
              <a:ext uri="{FF2B5EF4-FFF2-40B4-BE49-F238E27FC236}">
                <a16:creationId xmlns:a16="http://schemas.microsoft.com/office/drawing/2014/main" id="{AC78CE15-2D69-8FB5-76E9-879112C96D4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16714" y="459000"/>
            <a:ext cx="4453608" cy="5940000"/>
          </a:xfrm>
          <a:prstGeom prst="rect">
            <a:avLst/>
          </a:prstGeom>
          <a:ln w="38100" cap="sq">
            <a:solidFill>
              <a:srgbClr val="C000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EBD237BC-5D41-7E44-8AF3-8FF2FE57F8DC}"/>
              </a:ext>
            </a:extLst>
          </p:cNvPr>
          <p:cNvSpPr txBox="1"/>
          <p:nvPr/>
        </p:nvSpPr>
        <p:spPr>
          <a:xfrm>
            <a:off x="8776010" y="5937335"/>
            <a:ext cx="3144644" cy="461665"/>
          </a:xfrm>
          <a:prstGeom prst="rect">
            <a:avLst/>
          </a:prstGeom>
          <a:noFill/>
        </p:spPr>
        <p:txBody>
          <a:bodyPr wrap="square" rtlCol="0">
            <a:spAutoFit/>
          </a:bodyPr>
          <a:lstStyle/>
          <a:p>
            <a:r>
              <a:rPr lang="fr-FR" sz="2400" b="1" dirty="0">
                <a:solidFill>
                  <a:schemeClr val="bg1"/>
                </a:solidFill>
              </a:rPr>
              <a:t>Beynac</a:t>
            </a:r>
          </a:p>
        </p:txBody>
      </p:sp>
    </p:spTree>
    <p:extLst>
      <p:ext uri="{BB962C8B-B14F-4D97-AF65-F5344CB8AC3E}">
        <p14:creationId xmlns:p14="http://schemas.microsoft.com/office/powerpoint/2010/main" val="3915235241"/>
      </p:ext>
    </p:extLst>
  </p:cSld>
  <p:clrMapOvr>
    <a:masterClrMapping/>
  </p:clrMapOvr>
  <mc:AlternateContent xmlns:mc="http://schemas.openxmlformats.org/markup-compatibility/2006" xmlns:p14="http://schemas.microsoft.com/office/powerpoint/2010/main">
    <mc:Choice Requires="p14">
      <p:transition spd="slow" p14:dur="5000" advClick="0" advTm="9000">
        <p:wheel spokes="1"/>
      </p:transition>
    </mc:Choice>
    <mc:Fallback xmlns="">
      <p:transition spd="slow" advClick="0" advTm="9000">
        <p:wheel spokes="1"/>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plante, pierre&#10;&#10;Description générée automatiquement">
            <a:extLst>
              <a:ext uri="{FF2B5EF4-FFF2-40B4-BE49-F238E27FC236}">
                <a16:creationId xmlns:a16="http://schemas.microsoft.com/office/drawing/2014/main" id="{E4346A4E-E602-FE39-3041-B8D4C8501AF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18521" y="459000"/>
            <a:ext cx="4453613" cy="5940000"/>
          </a:xfrm>
          <a:prstGeom prst="rect">
            <a:avLst/>
          </a:prstGeom>
          <a:ln w="38100" cap="sq">
            <a:solidFill>
              <a:srgbClr val="C0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F155F61E-EBC4-B273-8E53-1CFAA2FC8BBB}"/>
              </a:ext>
            </a:extLst>
          </p:cNvPr>
          <p:cNvSpPr txBox="1"/>
          <p:nvPr/>
        </p:nvSpPr>
        <p:spPr>
          <a:xfrm>
            <a:off x="2721632" y="4356847"/>
            <a:ext cx="3679115" cy="2123658"/>
          </a:xfrm>
          <a:prstGeom prst="rect">
            <a:avLst/>
          </a:prstGeom>
          <a:noFill/>
        </p:spPr>
        <p:txBody>
          <a:bodyPr wrap="square" rtlCol="0">
            <a:spAutoFit/>
          </a:bodyPr>
          <a:lstStyle/>
          <a:p>
            <a:endParaRPr lang="fr-FR" dirty="0"/>
          </a:p>
          <a:p>
            <a:endParaRPr lang="fr-FR" dirty="0"/>
          </a:p>
          <a:p>
            <a:endParaRPr lang="fr-FR" dirty="0"/>
          </a:p>
          <a:p>
            <a:endParaRPr lang="fr-FR" dirty="0"/>
          </a:p>
          <a:p>
            <a:endParaRPr lang="fr-FR" dirty="0"/>
          </a:p>
          <a:p>
            <a:endParaRPr lang="fr-FR" dirty="0"/>
          </a:p>
          <a:p>
            <a:r>
              <a:rPr lang="fr-FR" sz="2400" b="1" dirty="0"/>
              <a:t>Beynac</a:t>
            </a:r>
          </a:p>
        </p:txBody>
      </p:sp>
      <p:pic>
        <p:nvPicPr>
          <p:cNvPr id="6" name="Image 5" descr="Une image contenant plein air, nuage, ciel, arbre&#10;&#10;Description générée automatiquement">
            <a:extLst>
              <a:ext uri="{FF2B5EF4-FFF2-40B4-BE49-F238E27FC236}">
                <a16:creationId xmlns:a16="http://schemas.microsoft.com/office/drawing/2014/main" id="{F2F2A800-20A3-393F-4312-77438F13C01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31384" y="459000"/>
            <a:ext cx="4445276" cy="5940000"/>
          </a:xfrm>
          <a:prstGeom prst="rect">
            <a:avLst/>
          </a:prstGeom>
          <a:ln w="38100" cap="sq">
            <a:solidFill>
              <a:srgbClr val="C000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FCA744CB-BC49-36EC-B19F-CEDFA26BE9A8}"/>
              </a:ext>
            </a:extLst>
          </p:cNvPr>
          <p:cNvSpPr txBox="1"/>
          <p:nvPr/>
        </p:nvSpPr>
        <p:spPr>
          <a:xfrm>
            <a:off x="8284397" y="-1785769"/>
            <a:ext cx="3679116"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Beynac</a:t>
            </a:r>
          </a:p>
        </p:txBody>
      </p:sp>
    </p:spTree>
    <p:extLst>
      <p:ext uri="{BB962C8B-B14F-4D97-AF65-F5344CB8AC3E}">
        <p14:creationId xmlns:p14="http://schemas.microsoft.com/office/powerpoint/2010/main" val="1141992704"/>
      </p:ext>
    </p:extLst>
  </p:cSld>
  <p:clrMapOvr>
    <a:masterClrMapping/>
  </p:clrMapOvr>
  <mc:AlternateContent xmlns:mc="http://schemas.openxmlformats.org/markup-compatibility/2006" xmlns:p14="http://schemas.microsoft.com/office/powerpoint/2010/main">
    <mc:Choice Requires="p14">
      <p:transition spd="slow" p14:dur="5000" advClick="0" advTm="9000">
        <p:wheel spokes="1"/>
      </p:transition>
    </mc:Choice>
    <mc:Fallback xmlns="">
      <p:transition spd="slow" advClick="0" advTm="9000">
        <p:wheel spokes="1"/>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bâtiment, ciel&#10;&#10;Description générée automatiquement">
            <a:extLst>
              <a:ext uri="{FF2B5EF4-FFF2-40B4-BE49-F238E27FC236}">
                <a16:creationId xmlns:a16="http://schemas.microsoft.com/office/drawing/2014/main" id="{B3A5EA8F-FD31-1344-1499-982DD779C07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20358" y="3216537"/>
            <a:ext cx="4356000" cy="3267000"/>
          </a:xfrm>
          <a:prstGeom prst="rect">
            <a:avLst/>
          </a:prstGeom>
          <a:ln w="38100" cap="sq">
            <a:solidFill>
              <a:srgbClr val="C0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FBA2ABC4-A9A9-1711-8905-DE7084DC41AE}"/>
              </a:ext>
            </a:extLst>
          </p:cNvPr>
          <p:cNvSpPr txBox="1"/>
          <p:nvPr/>
        </p:nvSpPr>
        <p:spPr>
          <a:xfrm>
            <a:off x="620358" y="2403005"/>
            <a:ext cx="4894729" cy="830997"/>
          </a:xfrm>
          <a:prstGeom prst="rect">
            <a:avLst/>
          </a:prstGeom>
          <a:noFill/>
        </p:spPr>
        <p:txBody>
          <a:bodyPr wrap="square" rtlCol="0">
            <a:spAutoFit/>
          </a:bodyPr>
          <a:lstStyle/>
          <a:p>
            <a:r>
              <a:rPr lang="fr-FR" sz="2400" b="1"/>
              <a:t> Beynac Château fort au sommet du plateau rocheux</a:t>
            </a:r>
            <a:endParaRPr lang="fr-FR" sz="2400" b="1" dirty="0"/>
          </a:p>
        </p:txBody>
      </p:sp>
      <p:pic>
        <p:nvPicPr>
          <p:cNvPr id="6" name="Image 5" descr="Une image contenant plein air, bâtiment, ciel, fortification&#10;&#10;Description générée automatiquement">
            <a:extLst>
              <a:ext uri="{FF2B5EF4-FFF2-40B4-BE49-F238E27FC236}">
                <a16:creationId xmlns:a16="http://schemas.microsoft.com/office/drawing/2014/main" id="{481B9338-05A2-1AF0-473F-9E530D13EF2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51642" y="284103"/>
            <a:ext cx="4320000" cy="3240000"/>
          </a:xfrm>
          <a:prstGeom prst="rect">
            <a:avLst/>
          </a:prstGeom>
          <a:ln w="38100" cap="sq">
            <a:solidFill>
              <a:srgbClr val="C000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2BA68571-3865-42E8-6759-2BD34C84987A}"/>
              </a:ext>
            </a:extLst>
          </p:cNvPr>
          <p:cNvSpPr txBox="1"/>
          <p:nvPr/>
        </p:nvSpPr>
        <p:spPr>
          <a:xfrm>
            <a:off x="7458636" y="3524103"/>
            <a:ext cx="4733364" cy="461665"/>
          </a:xfrm>
          <a:prstGeom prst="rect">
            <a:avLst/>
          </a:prstGeom>
          <a:noFill/>
        </p:spPr>
        <p:txBody>
          <a:bodyPr wrap="square" rtlCol="0">
            <a:spAutoFit/>
          </a:bodyPr>
          <a:lstStyle/>
          <a:p>
            <a:r>
              <a:rPr lang="fr-FR" dirty="0"/>
              <a:t>: </a:t>
            </a:r>
            <a:r>
              <a:rPr lang="fr-FR" sz="2400" b="1" dirty="0"/>
              <a:t>Beynac Château médiéval.</a:t>
            </a:r>
            <a:endParaRPr lang="fr-FR" b="1" dirty="0"/>
          </a:p>
        </p:txBody>
      </p:sp>
    </p:spTree>
    <p:extLst>
      <p:ext uri="{BB962C8B-B14F-4D97-AF65-F5344CB8AC3E}">
        <p14:creationId xmlns:p14="http://schemas.microsoft.com/office/powerpoint/2010/main" val="2920858325"/>
      </p:ext>
    </p:extLst>
  </p:cSld>
  <p:clrMapOvr>
    <a:masterClrMapping/>
  </p:clrMapOvr>
  <mc:AlternateContent xmlns:mc="http://schemas.openxmlformats.org/markup-compatibility/2006" xmlns:p14="http://schemas.microsoft.com/office/powerpoint/2010/main">
    <mc:Choice Requires="p14">
      <p:transition spd="slow" p14:dur="5000" advClick="0" advTm="9000">
        <p:wheel spokes="1"/>
      </p:transition>
    </mc:Choice>
    <mc:Fallback xmlns="">
      <p:transition spd="slow" advClick="0" advTm="9000">
        <p:wheel spokes="1"/>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fortification&#10;&#10;Description générée automatiquement">
            <a:extLst>
              <a:ext uri="{FF2B5EF4-FFF2-40B4-BE49-F238E27FC236}">
                <a16:creationId xmlns:a16="http://schemas.microsoft.com/office/drawing/2014/main" id="{48DC9301-8A44-DF7D-0B74-E2037A9F2AA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56234" y="451821"/>
            <a:ext cx="4680000" cy="3510000"/>
          </a:xfrm>
          <a:prstGeom prst="rect">
            <a:avLst/>
          </a:prstGeom>
          <a:ln w="38100" cap="sq">
            <a:solidFill>
              <a:srgbClr val="C0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1A9E468F-1337-3B38-151E-FF9C60934974}"/>
              </a:ext>
            </a:extLst>
          </p:cNvPr>
          <p:cNvSpPr txBox="1"/>
          <p:nvPr/>
        </p:nvSpPr>
        <p:spPr>
          <a:xfrm>
            <a:off x="1398494" y="3961821"/>
            <a:ext cx="5443369" cy="461665"/>
          </a:xfrm>
          <a:prstGeom prst="rect">
            <a:avLst/>
          </a:prstGeom>
          <a:noFill/>
        </p:spPr>
        <p:txBody>
          <a:bodyPr wrap="square" rtlCol="0">
            <a:spAutoFit/>
          </a:bodyPr>
          <a:lstStyle/>
          <a:p>
            <a:r>
              <a:rPr lang="fr-FR" sz="2400" b="1"/>
              <a:t>: Beynac Château médiéval.</a:t>
            </a:r>
            <a:endParaRPr lang="fr-FR" sz="2400" b="1" dirty="0"/>
          </a:p>
        </p:txBody>
      </p:sp>
      <p:pic>
        <p:nvPicPr>
          <p:cNvPr id="6" name="Image 5" descr="Une image contenant bâtiment, plein air, ciel, château&#10;&#10;Description générée automatiquement">
            <a:extLst>
              <a:ext uri="{FF2B5EF4-FFF2-40B4-BE49-F238E27FC236}">
                <a16:creationId xmlns:a16="http://schemas.microsoft.com/office/drawing/2014/main" id="{62CA87E6-2749-E0A3-D7B6-CAB52F4AC98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283766" y="2896179"/>
            <a:ext cx="4752000" cy="3564000"/>
          </a:xfrm>
          <a:prstGeom prst="rect">
            <a:avLst/>
          </a:prstGeom>
          <a:ln w="38100" cap="sq">
            <a:solidFill>
              <a:srgbClr val="C000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603253F5-B7BC-BE47-F711-7032A27C0A1F}"/>
              </a:ext>
            </a:extLst>
          </p:cNvPr>
          <p:cNvSpPr txBox="1"/>
          <p:nvPr/>
        </p:nvSpPr>
        <p:spPr>
          <a:xfrm>
            <a:off x="7272169" y="2434514"/>
            <a:ext cx="4680000" cy="461665"/>
          </a:xfrm>
          <a:prstGeom prst="rect">
            <a:avLst/>
          </a:prstGeom>
          <a:noFill/>
        </p:spPr>
        <p:txBody>
          <a:bodyPr wrap="square" rtlCol="0">
            <a:spAutoFit/>
          </a:bodyPr>
          <a:lstStyle/>
          <a:p>
            <a:r>
              <a:rPr lang="fr-FR" dirty="0"/>
              <a:t> </a:t>
            </a:r>
            <a:r>
              <a:rPr lang="fr-FR" sz="2400" b="1" dirty="0"/>
              <a:t>Beynac et </a:t>
            </a:r>
            <a:r>
              <a:rPr lang="fr-FR" sz="2400" b="1" dirty="0" err="1"/>
              <a:t>Cazenac</a:t>
            </a:r>
            <a:r>
              <a:rPr lang="fr-FR" sz="2400" b="1" dirty="0"/>
              <a:t> </a:t>
            </a:r>
          </a:p>
        </p:txBody>
      </p:sp>
    </p:spTree>
    <p:extLst>
      <p:ext uri="{BB962C8B-B14F-4D97-AF65-F5344CB8AC3E}">
        <p14:creationId xmlns:p14="http://schemas.microsoft.com/office/powerpoint/2010/main" val="1756849292"/>
      </p:ext>
    </p:extLst>
  </p:cSld>
  <p:clrMapOvr>
    <a:masterClrMapping/>
  </p:clrMapOvr>
  <mc:AlternateContent xmlns:mc="http://schemas.openxmlformats.org/markup-compatibility/2006" xmlns:p14="http://schemas.microsoft.com/office/powerpoint/2010/main">
    <mc:Choice Requires="p14">
      <p:transition spd="slow" p14:dur="5000" advClick="0" advTm="9000">
        <p:wheel spokes="1"/>
      </p:transition>
    </mc:Choice>
    <mc:Fallback xmlns="">
      <p:transition spd="slow" advClick="0" advTm="9000">
        <p:wheel spokes="1"/>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Ruines&#10;&#10;Description générée automatiquement">
            <a:extLst>
              <a:ext uri="{FF2B5EF4-FFF2-40B4-BE49-F238E27FC236}">
                <a16:creationId xmlns:a16="http://schemas.microsoft.com/office/drawing/2014/main" id="{9DA9F13A-34F8-AF86-A6EB-B6D2F1B5BD8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32460" y="459000"/>
            <a:ext cx="4453610" cy="5940000"/>
          </a:xfrm>
          <a:prstGeom prst="rect">
            <a:avLst/>
          </a:prstGeom>
          <a:ln w="38100" cap="sq">
            <a:solidFill>
              <a:srgbClr val="C0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7FE6EA70-5DA3-EC18-6738-16C9123B2B64}"/>
              </a:ext>
            </a:extLst>
          </p:cNvPr>
          <p:cNvSpPr txBox="1"/>
          <p:nvPr/>
        </p:nvSpPr>
        <p:spPr>
          <a:xfrm>
            <a:off x="2309383" y="459000"/>
            <a:ext cx="3076687" cy="461665"/>
          </a:xfrm>
          <a:prstGeom prst="rect">
            <a:avLst/>
          </a:prstGeom>
          <a:noFill/>
        </p:spPr>
        <p:txBody>
          <a:bodyPr wrap="square" rtlCol="0">
            <a:spAutoFit/>
          </a:bodyPr>
          <a:lstStyle/>
          <a:p>
            <a:r>
              <a:rPr lang="fr-FR" sz="2400" b="1"/>
              <a:t>Beynac et Cazenac </a:t>
            </a:r>
            <a:endParaRPr lang="fr-FR" sz="2400" b="1" dirty="0"/>
          </a:p>
        </p:txBody>
      </p:sp>
      <p:pic>
        <p:nvPicPr>
          <p:cNvPr id="6" name="Image 5" descr="Une image contenant plein air, ciel, arbre, nuage&#10;&#10;Description générée automatiquement">
            <a:extLst>
              <a:ext uri="{FF2B5EF4-FFF2-40B4-BE49-F238E27FC236}">
                <a16:creationId xmlns:a16="http://schemas.microsoft.com/office/drawing/2014/main" id="{4A3A313A-A294-C093-A52B-1C5F37EDA7A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66156" y="1796527"/>
            <a:ext cx="4680000" cy="3510000"/>
          </a:xfrm>
          <a:prstGeom prst="rect">
            <a:avLst/>
          </a:prstGeom>
          <a:ln w="38100" cap="sq">
            <a:solidFill>
              <a:srgbClr val="C000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8A35E6D1-0233-5898-CA0B-783CE18B5BD7}"/>
              </a:ext>
            </a:extLst>
          </p:cNvPr>
          <p:cNvSpPr txBox="1"/>
          <p:nvPr/>
        </p:nvSpPr>
        <p:spPr>
          <a:xfrm>
            <a:off x="7462434" y="1334862"/>
            <a:ext cx="3087444" cy="461665"/>
          </a:xfrm>
          <a:prstGeom prst="rect">
            <a:avLst/>
          </a:prstGeom>
          <a:noFill/>
        </p:spPr>
        <p:txBody>
          <a:bodyPr wrap="square" rtlCol="0">
            <a:spAutoFit/>
          </a:bodyPr>
          <a:lstStyle/>
          <a:p>
            <a:r>
              <a:rPr lang="fr-FR" sz="2400" b="1"/>
              <a:t>Beynac et Cazenac </a:t>
            </a:r>
            <a:endParaRPr lang="fr-FR" sz="2400" b="1" dirty="0"/>
          </a:p>
        </p:txBody>
      </p:sp>
    </p:spTree>
    <p:extLst>
      <p:ext uri="{BB962C8B-B14F-4D97-AF65-F5344CB8AC3E}">
        <p14:creationId xmlns:p14="http://schemas.microsoft.com/office/powerpoint/2010/main" val="673060033"/>
      </p:ext>
    </p:extLst>
  </p:cSld>
  <p:clrMapOvr>
    <a:masterClrMapping/>
  </p:clrMapOvr>
  <mc:AlternateContent xmlns:mc="http://schemas.openxmlformats.org/markup-compatibility/2006" xmlns:p14="http://schemas.microsoft.com/office/powerpoint/2010/main">
    <mc:Choice Requires="p14">
      <p:transition spd="slow" p14:dur="5000" advClick="0" advTm="9000">
        <p:wheel spokes="1"/>
      </p:transition>
    </mc:Choice>
    <mc:Fallback xmlns="">
      <p:transition spd="slow" advClick="0" advTm="9000">
        <p:wheel spokes="1"/>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fenêtre, maison&#10;&#10;Description générée automatiquement">
            <a:extLst>
              <a:ext uri="{FF2B5EF4-FFF2-40B4-BE49-F238E27FC236}">
                <a16:creationId xmlns:a16="http://schemas.microsoft.com/office/drawing/2014/main" id="{F4C24011-44CE-8D2D-2B6F-EBCDF4CC046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174585" y="459000"/>
            <a:ext cx="3946845" cy="5940000"/>
          </a:xfrm>
          <a:prstGeom prst="rect">
            <a:avLst/>
          </a:prstGeom>
          <a:ln w="38100" cap="sq">
            <a:solidFill>
              <a:srgbClr val="C0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3C926B06-BF83-6D4F-9060-389A4B7D368B}"/>
              </a:ext>
            </a:extLst>
          </p:cNvPr>
          <p:cNvSpPr txBox="1"/>
          <p:nvPr/>
        </p:nvSpPr>
        <p:spPr>
          <a:xfrm>
            <a:off x="8518686" y="3825348"/>
            <a:ext cx="3453205"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Beynac</a:t>
            </a:r>
          </a:p>
        </p:txBody>
      </p:sp>
      <p:pic>
        <p:nvPicPr>
          <p:cNvPr id="6" name="Image 5" descr="Une image contenant plein air, bâtiment, ciel, fenêtre&#10;&#10;Description générée automatiquement">
            <a:extLst>
              <a:ext uri="{FF2B5EF4-FFF2-40B4-BE49-F238E27FC236}">
                <a16:creationId xmlns:a16="http://schemas.microsoft.com/office/drawing/2014/main" id="{E8765139-D92F-B451-1376-9C6F012BA4B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67292" y="459000"/>
            <a:ext cx="3950124" cy="5940000"/>
          </a:xfrm>
          <a:prstGeom prst="rect">
            <a:avLst/>
          </a:prstGeom>
          <a:ln w="38100" cap="sq">
            <a:solidFill>
              <a:srgbClr val="C000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7A1F6B33-36DA-FFF6-3EA4-786CD39D71D9}"/>
              </a:ext>
            </a:extLst>
          </p:cNvPr>
          <p:cNvSpPr txBox="1"/>
          <p:nvPr/>
        </p:nvSpPr>
        <p:spPr>
          <a:xfrm>
            <a:off x="1716995" y="459000"/>
            <a:ext cx="3431689" cy="461665"/>
          </a:xfrm>
          <a:prstGeom prst="rect">
            <a:avLst/>
          </a:prstGeom>
          <a:noFill/>
        </p:spPr>
        <p:txBody>
          <a:bodyPr wrap="square" rtlCol="0">
            <a:spAutoFit/>
          </a:bodyPr>
          <a:lstStyle/>
          <a:p>
            <a:r>
              <a:rPr lang="fr-FR" sz="2400" b="1" dirty="0">
                <a:solidFill>
                  <a:schemeClr val="bg1"/>
                </a:solidFill>
              </a:rPr>
              <a:t>Maison à Beynac</a:t>
            </a:r>
          </a:p>
        </p:txBody>
      </p:sp>
    </p:spTree>
    <p:extLst>
      <p:ext uri="{BB962C8B-B14F-4D97-AF65-F5344CB8AC3E}">
        <p14:creationId xmlns:p14="http://schemas.microsoft.com/office/powerpoint/2010/main" val="208715083"/>
      </p:ext>
    </p:extLst>
  </p:cSld>
  <p:clrMapOvr>
    <a:masterClrMapping/>
  </p:clrMapOvr>
  <mc:AlternateContent xmlns:mc="http://schemas.openxmlformats.org/markup-compatibility/2006" xmlns:p14="http://schemas.microsoft.com/office/powerpoint/2010/main">
    <mc:Choice Requires="p14">
      <p:transition spd="slow" p14:dur="5000" advClick="0" advTm="9000">
        <p:wheel spokes="1"/>
      </p:transition>
    </mc:Choice>
    <mc:Fallback xmlns="">
      <p:transition spd="slow" advClick="0" advTm="9000">
        <p:wheel spokes="1"/>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fenêtre, bâtiment, plante&#10;&#10;Description générée automatiquement">
            <a:extLst>
              <a:ext uri="{FF2B5EF4-FFF2-40B4-BE49-F238E27FC236}">
                <a16:creationId xmlns:a16="http://schemas.microsoft.com/office/drawing/2014/main" id="{29FC44A3-4DB5-A7FC-EE08-8A532B0046E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0921" y="3076689"/>
            <a:ext cx="4392000" cy="3300893"/>
          </a:xfrm>
          <a:prstGeom prst="rect">
            <a:avLst/>
          </a:prstGeom>
          <a:ln w="38100" cap="sq">
            <a:solidFill>
              <a:srgbClr val="C00000"/>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3D418634-B455-FF17-F9B0-7C888C73B9FE}"/>
              </a:ext>
            </a:extLst>
          </p:cNvPr>
          <p:cNvSpPr txBox="1"/>
          <p:nvPr/>
        </p:nvSpPr>
        <p:spPr>
          <a:xfrm>
            <a:off x="1831490" y="953031"/>
            <a:ext cx="6094206" cy="2123658"/>
          </a:xfrm>
          <a:prstGeom prst="rect">
            <a:avLst/>
          </a:prstGeom>
          <a:noFill/>
        </p:spPr>
        <p:txBody>
          <a:bodyPr wrap="square">
            <a:spAutoFit/>
          </a:bodyPr>
          <a:lstStyle/>
          <a:p>
            <a:endParaRPr lang="fr-FR" dirty="0"/>
          </a:p>
          <a:p>
            <a:endParaRPr lang="fr-FR" dirty="0"/>
          </a:p>
          <a:p>
            <a:endParaRPr lang="fr-FR" dirty="0"/>
          </a:p>
          <a:p>
            <a:endParaRPr lang="fr-FR" dirty="0"/>
          </a:p>
          <a:p>
            <a:endParaRPr lang="fr-FR" dirty="0"/>
          </a:p>
          <a:p>
            <a:endParaRPr lang="fr-FR" dirty="0"/>
          </a:p>
          <a:p>
            <a:r>
              <a:rPr lang="fr-FR" sz="2400" b="1" dirty="0"/>
              <a:t>La mairie</a:t>
            </a:r>
          </a:p>
        </p:txBody>
      </p:sp>
      <p:pic>
        <p:nvPicPr>
          <p:cNvPr id="8" name="Image 7" descr="Une image contenant plein air, bâtiment, ciel, pierre&#10;&#10;Description générée automatiquement">
            <a:extLst>
              <a:ext uri="{FF2B5EF4-FFF2-40B4-BE49-F238E27FC236}">
                <a16:creationId xmlns:a16="http://schemas.microsoft.com/office/drawing/2014/main" id="{293DDEF0-F9B9-115E-D4EB-9918FA04577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77463" y="537898"/>
            <a:ext cx="4453616" cy="5940000"/>
          </a:xfrm>
          <a:prstGeom prst="rect">
            <a:avLst/>
          </a:prstGeom>
          <a:ln w="38100" cap="sq">
            <a:solidFill>
              <a:srgbClr val="C00000"/>
            </a:solidFill>
            <a:prstDash val="solid"/>
            <a:miter lim="800000"/>
          </a:ln>
          <a:effectLst>
            <a:outerShdw blurRad="50800" dist="38100" dir="2700000" algn="tl" rotWithShape="0">
              <a:srgbClr val="000000">
                <a:alpha val="43000"/>
              </a:srgbClr>
            </a:outerShdw>
          </a:effectLst>
        </p:spPr>
      </p:pic>
      <p:sp>
        <p:nvSpPr>
          <p:cNvPr id="9" name="ZoneTexte 8">
            <a:extLst>
              <a:ext uri="{FF2B5EF4-FFF2-40B4-BE49-F238E27FC236}">
                <a16:creationId xmlns:a16="http://schemas.microsoft.com/office/drawing/2014/main" id="{9462B7C7-A1F6-4BF9-C449-08B1F45717A7}"/>
              </a:ext>
            </a:extLst>
          </p:cNvPr>
          <p:cNvSpPr txBox="1"/>
          <p:nvPr/>
        </p:nvSpPr>
        <p:spPr>
          <a:xfrm>
            <a:off x="7434837" y="3429000"/>
            <a:ext cx="5069135" cy="3108543"/>
          </a:xfrm>
          <a:prstGeom prst="rect">
            <a:avLst/>
          </a:prstGeom>
          <a:noFill/>
        </p:spPr>
        <p:txBody>
          <a:bodyPr wrap="square" rtlCol="0">
            <a:spAutoFit/>
          </a:bodyPr>
          <a:lstStyle/>
          <a:p>
            <a:endParaRPr lang="fr-FR" sz="2800" b="1" dirty="0"/>
          </a:p>
          <a:p>
            <a:endParaRPr lang="fr-FR" sz="2800" b="1" dirty="0"/>
          </a:p>
          <a:p>
            <a:endParaRPr lang="fr-FR" sz="2800" b="1" dirty="0"/>
          </a:p>
          <a:p>
            <a:endParaRPr lang="fr-FR" sz="2800" b="1" dirty="0"/>
          </a:p>
          <a:p>
            <a:endParaRPr lang="fr-FR" sz="2800" b="1" dirty="0"/>
          </a:p>
          <a:p>
            <a:endParaRPr lang="fr-FR" sz="2800" b="1" dirty="0"/>
          </a:p>
          <a:p>
            <a:r>
              <a:rPr lang="fr-FR" sz="2800" b="1" dirty="0">
                <a:solidFill>
                  <a:schemeClr val="bg1"/>
                </a:solidFill>
              </a:rPr>
              <a:t>Statue Croisade à Beynac.</a:t>
            </a:r>
          </a:p>
        </p:txBody>
      </p:sp>
    </p:spTree>
    <p:extLst>
      <p:ext uri="{BB962C8B-B14F-4D97-AF65-F5344CB8AC3E}">
        <p14:creationId xmlns:p14="http://schemas.microsoft.com/office/powerpoint/2010/main" val="346399277"/>
      </p:ext>
    </p:extLst>
  </p:cSld>
  <p:clrMapOvr>
    <a:masterClrMapping/>
  </p:clrMapOvr>
  <mc:AlternateContent xmlns:mc="http://schemas.openxmlformats.org/markup-compatibility/2006" xmlns:p14="http://schemas.microsoft.com/office/powerpoint/2010/main">
    <mc:Choice Requires="p14">
      <p:transition spd="slow" p14:dur="5000" advClick="0" advTm="9000">
        <p:wheel spokes="1"/>
      </p:transition>
    </mc:Choice>
    <mc:Fallback xmlns="">
      <p:transition spd="slow" advClick="0" advTm="9000">
        <p:wheel spokes="1"/>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uage, arbre&#10;&#10;Description générée automatiquement">
            <a:extLst>
              <a:ext uri="{FF2B5EF4-FFF2-40B4-BE49-F238E27FC236}">
                <a16:creationId xmlns:a16="http://schemas.microsoft.com/office/drawing/2014/main" id="{CB1181F1-F092-691F-2DA6-2490B8A6A18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74872" y="775448"/>
            <a:ext cx="4284000" cy="3213000"/>
          </a:xfrm>
          <a:prstGeom prst="rect">
            <a:avLst/>
          </a:prstGeom>
          <a:ln w="38100" cap="sq">
            <a:solidFill>
              <a:srgbClr val="C0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6B99FC0A-FF98-0F76-E28D-F446335598B5}"/>
              </a:ext>
            </a:extLst>
          </p:cNvPr>
          <p:cNvSpPr txBox="1"/>
          <p:nvPr/>
        </p:nvSpPr>
        <p:spPr>
          <a:xfrm>
            <a:off x="721958" y="3665405"/>
            <a:ext cx="5191162" cy="830997"/>
          </a:xfrm>
          <a:prstGeom prst="rect">
            <a:avLst/>
          </a:prstGeom>
          <a:noFill/>
        </p:spPr>
        <p:txBody>
          <a:bodyPr wrap="square" rtlCol="0">
            <a:spAutoFit/>
          </a:bodyPr>
          <a:lstStyle/>
          <a:p>
            <a:endParaRPr lang="fr-FR" sz="2400" b="1" dirty="0"/>
          </a:p>
          <a:p>
            <a:r>
              <a:rPr lang="fr-FR" sz="2400" b="1" dirty="0"/>
              <a:t>Vue d'ensemble du village.</a:t>
            </a:r>
          </a:p>
        </p:txBody>
      </p:sp>
      <p:pic>
        <p:nvPicPr>
          <p:cNvPr id="6" name="Image 5" descr="Une image contenant plein air, arbre, ciel, eau&#10;&#10;Description générée automatiquement">
            <a:extLst>
              <a:ext uri="{FF2B5EF4-FFF2-40B4-BE49-F238E27FC236}">
                <a16:creationId xmlns:a16="http://schemas.microsoft.com/office/drawing/2014/main" id="{2036E2E9-4EC3-255C-2375-B4FFADF63B9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33129" y="2819913"/>
            <a:ext cx="4428000" cy="3321000"/>
          </a:xfrm>
          <a:prstGeom prst="rect">
            <a:avLst/>
          </a:prstGeom>
          <a:ln w="38100" cap="sq">
            <a:solidFill>
              <a:srgbClr val="C000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76F9E14A-FD89-2E69-46D1-2530B4DCD71D}"/>
              </a:ext>
            </a:extLst>
          </p:cNvPr>
          <p:cNvSpPr txBox="1"/>
          <p:nvPr/>
        </p:nvSpPr>
        <p:spPr>
          <a:xfrm>
            <a:off x="7171200" y="1250253"/>
            <a:ext cx="4959275" cy="1569660"/>
          </a:xfrm>
          <a:prstGeom prst="rect">
            <a:avLst/>
          </a:prstGeom>
          <a:noFill/>
        </p:spPr>
        <p:txBody>
          <a:bodyPr wrap="square" rtlCol="0">
            <a:spAutoFit/>
          </a:bodyPr>
          <a:lstStyle/>
          <a:p>
            <a:endParaRPr lang="fr-FR" sz="2400" b="1" dirty="0"/>
          </a:p>
          <a:p>
            <a:r>
              <a:rPr lang="fr-FR" sz="2400" b="1" dirty="0"/>
              <a:t>Le bourg de Beynac, commune de Beynac-et-Cazenac, Dordogne, France.</a:t>
            </a:r>
          </a:p>
        </p:txBody>
      </p:sp>
    </p:spTree>
    <p:extLst>
      <p:ext uri="{BB962C8B-B14F-4D97-AF65-F5344CB8AC3E}">
        <p14:creationId xmlns:p14="http://schemas.microsoft.com/office/powerpoint/2010/main" val="1921469034"/>
      </p:ext>
    </p:extLst>
  </p:cSld>
  <p:clrMapOvr>
    <a:masterClrMapping/>
  </p:clrMapOvr>
  <mc:AlternateContent xmlns:mc="http://schemas.openxmlformats.org/markup-compatibility/2006" xmlns:p14="http://schemas.microsoft.com/office/powerpoint/2010/main">
    <mc:Choice Requires="p14">
      <p:transition spd="slow" p14:dur="5000" advClick="0" advTm="9000">
        <p:wheel spokes="1"/>
      </p:transition>
    </mc:Choice>
    <mc:Fallback xmlns="">
      <p:transition spd="slow" advClick="0" advTm="9000">
        <p:wheel spokes="1"/>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hotographie aérienne, arbre, Vue plongeante&#10;&#10;Description générée automatiquement">
            <a:extLst>
              <a:ext uri="{FF2B5EF4-FFF2-40B4-BE49-F238E27FC236}">
                <a16:creationId xmlns:a16="http://schemas.microsoft.com/office/drawing/2014/main" id="{5FB07FA7-D4DF-4266-1785-FB47078FB66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20281" y="3270325"/>
            <a:ext cx="4320000" cy="3240000"/>
          </a:xfrm>
          <a:prstGeom prst="rect">
            <a:avLst/>
          </a:prstGeom>
          <a:ln w="38100" cap="sq">
            <a:solidFill>
              <a:srgbClr val="C0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FCE3F6A0-E716-A4CE-32C9-7EBEEE317547}"/>
              </a:ext>
            </a:extLst>
          </p:cNvPr>
          <p:cNvSpPr txBox="1"/>
          <p:nvPr/>
        </p:nvSpPr>
        <p:spPr>
          <a:xfrm>
            <a:off x="516368" y="223337"/>
            <a:ext cx="4744122" cy="3046988"/>
          </a:xfrm>
          <a:prstGeom prst="rect">
            <a:avLst/>
          </a:prstGeom>
          <a:noFill/>
        </p:spPr>
        <p:txBody>
          <a:bodyPr wrap="square" rtlCol="0">
            <a:spAutoFit/>
          </a:bodyPr>
          <a:lstStyle/>
          <a:p>
            <a:endParaRPr lang="fr-FR" sz="2400" b="1" dirty="0"/>
          </a:p>
          <a:p>
            <a:r>
              <a:rPr lang="fr-FR" sz="2400" b="1" dirty="0"/>
              <a:t>Le bourg de Beynac en rive droite de la Dordogne, commune de Beynac-et-Cazenac, Dordogne, France. Vue prise en direction de l'aval. En rive opposée, la Plaine de </a:t>
            </a:r>
            <a:r>
              <a:rPr lang="fr-FR" sz="2400" b="1" dirty="0" err="1"/>
              <a:t>Fayrac</a:t>
            </a:r>
            <a:r>
              <a:rPr lang="fr-FR" sz="2400" b="1" dirty="0"/>
              <a:t>, commune de Castelnaud-la-Chapelle.</a:t>
            </a:r>
          </a:p>
        </p:txBody>
      </p:sp>
      <p:pic>
        <p:nvPicPr>
          <p:cNvPr id="6" name="Image 5" descr="Une image contenant plein air, ciel, grave, cimetière&#10;&#10;Description générée automatiquement">
            <a:extLst>
              <a:ext uri="{FF2B5EF4-FFF2-40B4-BE49-F238E27FC236}">
                <a16:creationId xmlns:a16="http://schemas.microsoft.com/office/drawing/2014/main" id="{D6F83345-C7FD-7332-42C0-73DF797B002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18107" y="459000"/>
            <a:ext cx="4453612" cy="5940000"/>
          </a:xfrm>
          <a:prstGeom prst="rect">
            <a:avLst/>
          </a:prstGeom>
          <a:ln w="38100" cap="sq">
            <a:solidFill>
              <a:srgbClr val="FF00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8641ED2B-C943-8BFE-82B9-E7A89E10AC09}"/>
              </a:ext>
            </a:extLst>
          </p:cNvPr>
          <p:cNvSpPr txBox="1"/>
          <p:nvPr/>
        </p:nvSpPr>
        <p:spPr>
          <a:xfrm>
            <a:off x="7315200" y="-1708160"/>
            <a:ext cx="4256519" cy="3416320"/>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t>Croix proche du village de </a:t>
            </a:r>
            <a:r>
              <a:rPr lang="fr-FR" sz="2400" b="1" dirty="0" err="1"/>
              <a:t>Cazenac</a:t>
            </a:r>
            <a:r>
              <a:rPr lang="fr-FR" sz="2400" b="1" dirty="0"/>
              <a:t>, Beynac-et-Cazenac, Dordogne, France.</a:t>
            </a:r>
          </a:p>
        </p:txBody>
      </p:sp>
    </p:spTree>
    <p:extLst>
      <p:ext uri="{BB962C8B-B14F-4D97-AF65-F5344CB8AC3E}">
        <p14:creationId xmlns:p14="http://schemas.microsoft.com/office/powerpoint/2010/main" val="3933593195"/>
      </p:ext>
    </p:extLst>
  </p:cSld>
  <p:clrMapOvr>
    <a:masterClrMapping/>
  </p:clrMapOvr>
  <mc:AlternateContent xmlns:mc="http://schemas.openxmlformats.org/markup-compatibility/2006" xmlns:p14="http://schemas.microsoft.com/office/powerpoint/2010/main">
    <mc:Choice Requires="p14">
      <p:transition spd="slow" p14:dur="5000" advClick="0" advTm="9000">
        <p:wheel spokes="1"/>
      </p:transition>
    </mc:Choice>
    <mc:Fallback xmlns="">
      <p:transition spd="slow" advClick="0" advTm="9000">
        <p:wheel spokes="1"/>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Ruines, arbre&#10;&#10;Description générée automatiquement">
            <a:extLst>
              <a:ext uri="{FF2B5EF4-FFF2-40B4-BE49-F238E27FC236}">
                <a16:creationId xmlns:a16="http://schemas.microsoft.com/office/drawing/2014/main" id="{4EBB0221-C22B-2E11-FA33-1A4079A6D28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9751" y="860613"/>
            <a:ext cx="4320000" cy="3240000"/>
          </a:xfrm>
          <a:prstGeom prst="rect">
            <a:avLst/>
          </a:prstGeom>
          <a:ln w="38100" cap="sq">
            <a:solidFill>
              <a:srgbClr val="C0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9CEFE1D1-10D9-7D28-76C7-701F271AD85A}"/>
              </a:ext>
            </a:extLst>
          </p:cNvPr>
          <p:cNvSpPr txBox="1"/>
          <p:nvPr/>
        </p:nvSpPr>
        <p:spPr>
          <a:xfrm>
            <a:off x="861177" y="2979868"/>
            <a:ext cx="4077148" cy="3416320"/>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Le château de Beynac vu depuis </a:t>
            </a:r>
            <a:r>
              <a:rPr lang="fr-FR" sz="2400" b="1" dirty="0" err="1"/>
              <a:t>Fayrac</a:t>
            </a:r>
            <a:r>
              <a:rPr lang="fr-FR" sz="2400" b="1" dirty="0"/>
              <a:t>, Dordogne, France.</a:t>
            </a:r>
          </a:p>
        </p:txBody>
      </p:sp>
      <p:pic>
        <p:nvPicPr>
          <p:cNvPr id="6" name="Image 5" descr="Une image contenant plein air, ciel, nuage, maison&#10;&#10;Description générée automatiquement">
            <a:extLst>
              <a:ext uri="{FF2B5EF4-FFF2-40B4-BE49-F238E27FC236}">
                <a16:creationId xmlns:a16="http://schemas.microsoft.com/office/drawing/2014/main" id="{A207778A-C6A1-FD6F-E301-37B6BEAFBFC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24249" y="2743200"/>
            <a:ext cx="4428000" cy="3321000"/>
          </a:xfrm>
          <a:prstGeom prst="rect">
            <a:avLst/>
          </a:prstGeom>
          <a:ln w="38100" cap="sq">
            <a:solidFill>
              <a:srgbClr val="C000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B79B5E2D-BBC3-A99E-F6B3-D84E7889BF9A}"/>
              </a:ext>
            </a:extLst>
          </p:cNvPr>
          <p:cNvSpPr txBox="1"/>
          <p:nvPr/>
        </p:nvSpPr>
        <p:spPr>
          <a:xfrm>
            <a:off x="6938189" y="157877"/>
            <a:ext cx="5605228" cy="2585323"/>
          </a:xfrm>
          <a:prstGeom prst="rect">
            <a:avLst/>
          </a:prstGeom>
          <a:noFill/>
        </p:spPr>
        <p:txBody>
          <a:bodyPr wrap="square" rtlCol="0">
            <a:spAutoFit/>
          </a:bodyPr>
          <a:lstStyle/>
          <a:p>
            <a:endParaRPr lang="fr-FR" dirty="0"/>
          </a:p>
          <a:p>
            <a:endParaRPr lang="fr-FR" dirty="0"/>
          </a:p>
          <a:p>
            <a:endParaRPr lang="fr-FR" dirty="0"/>
          </a:p>
          <a:p>
            <a:endParaRPr lang="fr-FR" dirty="0"/>
          </a:p>
          <a:p>
            <a:endParaRPr lang="fr-FR" dirty="0"/>
          </a:p>
          <a:p>
            <a:endParaRPr lang="fr-FR" sz="2400" b="1" dirty="0"/>
          </a:p>
          <a:p>
            <a:r>
              <a:rPr lang="fr-FR" sz="2400" b="1" dirty="0"/>
              <a:t>Le village de Beynac, Beynac-et-Cazenac, Dordogne, France</a:t>
            </a:r>
            <a:r>
              <a:rPr lang="fr-FR" dirty="0"/>
              <a:t>.</a:t>
            </a:r>
          </a:p>
        </p:txBody>
      </p:sp>
    </p:spTree>
    <p:extLst>
      <p:ext uri="{BB962C8B-B14F-4D97-AF65-F5344CB8AC3E}">
        <p14:creationId xmlns:p14="http://schemas.microsoft.com/office/powerpoint/2010/main" val="3149462129"/>
      </p:ext>
    </p:extLst>
  </p:cSld>
  <p:clrMapOvr>
    <a:masterClrMapping/>
  </p:clrMapOvr>
  <mc:AlternateContent xmlns:mc="http://schemas.openxmlformats.org/markup-compatibility/2006" xmlns:p14="http://schemas.microsoft.com/office/powerpoint/2010/main">
    <mc:Choice Requires="p14">
      <p:transition spd="slow" p14:dur="5000" advClick="0" advTm="9000">
        <p:wheel spokes="1"/>
      </p:transition>
    </mc:Choice>
    <mc:Fallback xmlns="">
      <p:transition spd="slow" advClick="0" advTm="9000">
        <p:wheel spokes="1"/>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uage, bâtiment&#10;&#10;Description générée automatiquement">
            <a:extLst>
              <a:ext uri="{FF2B5EF4-FFF2-40B4-BE49-F238E27FC236}">
                <a16:creationId xmlns:a16="http://schemas.microsoft.com/office/drawing/2014/main" id="{40D8DC76-79E0-6ACB-AD86-554B4ADB5B7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80933" y="3098203"/>
            <a:ext cx="4560000" cy="3420000"/>
          </a:xfrm>
          <a:prstGeom prst="rect">
            <a:avLst/>
          </a:prstGeom>
          <a:ln w="38100" cap="sq">
            <a:solidFill>
              <a:srgbClr val="C0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5F8335B-FD0F-1DDF-9129-A6758660F8C7}"/>
              </a:ext>
            </a:extLst>
          </p:cNvPr>
          <p:cNvSpPr txBox="1"/>
          <p:nvPr/>
        </p:nvSpPr>
        <p:spPr>
          <a:xfrm>
            <a:off x="1074361" y="-1056781"/>
            <a:ext cx="4725684" cy="4154984"/>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Le village de Beynac, Beynac-et-Cazenac, Dordogne, France. En haut, le donjon du XII e siècle du château et l'église </a:t>
            </a:r>
            <a:r>
              <a:rPr lang="fr-FR" sz="2400" b="1" dirty="0" err="1"/>
              <a:t>Notre-Dame-de-l'Assomption</a:t>
            </a:r>
            <a:r>
              <a:rPr lang="fr-FR" sz="2400" b="1" dirty="0"/>
              <a:t>.</a:t>
            </a:r>
          </a:p>
        </p:txBody>
      </p:sp>
      <p:pic>
        <p:nvPicPr>
          <p:cNvPr id="6" name="Image 5" descr="Une image contenant pierre, plein air, bâtiment, Mur de pierre&#10;&#10;Description générée automatiquement">
            <a:extLst>
              <a:ext uri="{FF2B5EF4-FFF2-40B4-BE49-F238E27FC236}">
                <a16:creationId xmlns:a16="http://schemas.microsoft.com/office/drawing/2014/main" id="{C4967A60-4C54-5CC3-8772-AFEB1BCD458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17639" y="363556"/>
            <a:ext cx="4500000" cy="3375000"/>
          </a:xfrm>
          <a:prstGeom prst="rect">
            <a:avLst/>
          </a:prstGeom>
          <a:ln w="38100" cap="sq">
            <a:solidFill>
              <a:srgbClr val="C000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CFE0B5E1-CBB5-0895-FAC1-0BCD8ABA6327}"/>
              </a:ext>
            </a:extLst>
          </p:cNvPr>
          <p:cNvSpPr txBox="1"/>
          <p:nvPr/>
        </p:nvSpPr>
        <p:spPr>
          <a:xfrm>
            <a:off x="6876751" y="1641514"/>
            <a:ext cx="4593428" cy="3416320"/>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La porte Veuve dans le village de Beynac, Beynac-et-Cazenac, Dordogne, France.</a:t>
            </a:r>
          </a:p>
        </p:txBody>
      </p:sp>
    </p:spTree>
    <p:extLst>
      <p:ext uri="{BB962C8B-B14F-4D97-AF65-F5344CB8AC3E}">
        <p14:creationId xmlns:p14="http://schemas.microsoft.com/office/powerpoint/2010/main" val="717305745"/>
      </p:ext>
    </p:extLst>
  </p:cSld>
  <p:clrMapOvr>
    <a:masterClrMapping/>
  </p:clrMapOvr>
  <mc:AlternateContent xmlns:mc="http://schemas.openxmlformats.org/markup-compatibility/2006" xmlns:p14="http://schemas.microsoft.com/office/powerpoint/2010/main">
    <mc:Choice Requires="p14">
      <p:transition spd="slow" p14:dur="5000" advClick="0" advTm="9000">
        <p:wheel spokes="1"/>
      </p:transition>
    </mc:Choice>
    <mc:Fallback xmlns="">
      <p:transition spd="slow" advClick="0" advTm="9000">
        <p:wheel spokes="1"/>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Ruines&#10;&#10;Description générée automatiquement">
            <a:extLst>
              <a:ext uri="{FF2B5EF4-FFF2-40B4-BE49-F238E27FC236}">
                <a16:creationId xmlns:a16="http://schemas.microsoft.com/office/drawing/2014/main" id="{8950AA5E-3681-A921-B0A9-801DFE8F5CA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85870" y="539827"/>
            <a:ext cx="4464000" cy="3348000"/>
          </a:xfrm>
          <a:prstGeom prst="rect">
            <a:avLst/>
          </a:prstGeom>
          <a:ln w="38100" cap="sq">
            <a:solidFill>
              <a:srgbClr val="C0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75B16689-E61D-CD53-5DE7-B80E79F44D31}"/>
              </a:ext>
            </a:extLst>
          </p:cNvPr>
          <p:cNvSpPr txBox="1"/>
          <p:nvPr/>
        </p:nvSpPr>
        <p:spPr>
          <a:xfrm>
            <a:off x="672028" y="3887827"/>
            <a:ext cx="4814371" cy="1200329"/>
          </a:xfrm>
          <a:prstGeom prst="rect">
            <a:avLst/>
          </a:prstGeom>
          <a:noFill/>
        </p:spPr>
        <p:txBody>
          <a:bodyPr wrap="square" rtlCol="0">
            <a:spAutoFit/>
          </a:bodyPr>
          <a:lstStyle/>
          <a:p>
            <a:r>
              <a:rPr lang="fr-FR" sz="2400" b="1"/>
              <a:t>Ruelle dans le village de Beynac, Beynac-et-Cazenac, Dordogne, France. Au fond, la porte Veuve.</a:t>
            </a:r>
            <a:endParaRPr lang="fr-FR" sz="2400" b="1" dirty="0"/>
          </a:p>
        </p:txBody>
      </p:sp>
      <p:pic>
        <p:nvPicPr>
          <p:cNvPr id="6" name="Image 5" descr="Une image contenant plein air, bâtiment, ciel, arbre&#10;&#10;Description générée automatiquement">
            <a:extLst>
              <a:ext uri="{FF2B5EF4-FFF2-40B4-BE49-F238E27FC236}">
                <a16:creationId xmlns:a16="http://schemas.microsoft.com/office/drawing/2014/main" id="{115C9DED-0020-5F13-779D-7179D9FCFBD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45147" y="2952520"/>
            <a:ext cx="4464000" cy="3348000"/>
          </a:xfrm>
          <a:prstGeom prst="rect">
            <a:avLst/>
          </a:prstGeom>
          <a:ln w="38100" cap="sq">
            <a:solidFill>
              <a:srgbClr val="C000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D3839F73-753E-E20B-6625-6933653674E6}"/>
              </a:ext>
            </a:extLst>
          </p:cNvPr>
          <p:cNvSpPr txBox="1"/>
          <p:nvPr/>
        </p:nvSpPr>
        <p:spPr>
          <a:xfrm>
            <a:off x="6920098" y="-463800"/>
            <a:ext cx="5271902" cy="3416320"/>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Ruelle dans le village de Beynac, Beynac-et-Cazenac, Dordogne, France.</a:t>
            </a:r>
          </a:p>
        </p:txBody>
      </p:sp>
    </p:spTree>
    <p:extLst>
      <p:ext uri="{BB962C8B-B14F-4D97-AF65-F5344CB8AC3E}">
        <p14:creationId xmlns:p14="http://schemas.microsoft.com/office/powerpoint/2010/main" val="1957822527"/>
      </p:ext>
    </p:extLst>
  </p:cSld>
  <p:clrMapOvr>
    <a:masterClrMapping/>
  </p:clrMapOvr>
  <mc:AlternateContent xmlns:mc="http://schemas.openxmlformats.org/markup-compatibility/2006" xmlns:p14="http://schemas.microsoft.com/office/powerpoint/2010/main">
    <mc:Choice Requires="p14">
      <p:transition spd="slow" p14:dur="5000" advClick="0" advTm="9000">
        <p:wheel spokes="1"/>
      </p:transition>
    </mc:Choice>
    <mc:Fallback xmlns="">
      <p:transition spd="slow" advClick="0" advTm="9000">
        <p:wheel spokes="1"/>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Mur de pierre&#10;&#10;Description générée automatiquement">
            <a:extLst>
              <a:ext uri="{FF2B5EF4-FFF2-40B4-BE49-F238E27FC236}">
                <a16:creationId xmlns:a16="http://schemas.microsoft.com/office/drawing/2014/main" id="{20F835A3-4B7F-BE5D-AFAF-9528B836E81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41803" y="2842352"/>
            <a:ext cx="4716000" cy="3537000"/>
          </a:xfrm>
          <a:prstGeom prst="rect">
            <a:avLst/>
          </a:prstGeom>
          <a:ln w="38100" cap="sq">
            <a:solidFill>
              <a:srgbClr val="C0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3D1BBF8E-8AF2-F970-5715-F3AC97452606}"/>
              </a:ext>
            </a:extLst>
          </p:cNvPr>
          <p:cNvSpPr txBox="1"/>
          <p:nvPr/>
        </p:nvSpPr>
        <p:spPr>
          <a:xfrm>
            <a:off x="661012" y="1272692"/>
            <a:ext cx="5765494" cy="1569660"/>
          </a:xfrm>
          <a:prstGeom prst="rect">
            <a:avLst/>
          </a:prstGeom>
          <a:noFill/>
        </p:spPr>
        <p:txBody>
          <a:bodyPr wrap="square" rtlCol="0">
            <a:spAutoFit/>
          </a:bodyPr>
          <a:lstStyle/>
          <a:p>
            <a:r>
              <a:rPr lang="fr-FR" sz="2400" b="1"/>
              <a:t>Ruelle dans le village de Beynac, Beynac-et-Cazenac, Dordogne, France. Sur la droite, la première enceinte du château de Beynac</a:t>
            </a:r>
            <a:endParaRPr lang="fr-FR" sz="2400" b="1" dirty="0"/>
          </a:p>
        </p:txBody>
      </p:sp>
      <p:pic>
        <p:nvPicPr>
          <p:cNvPr id="7" name="Image 6" descr="Une image contenant plein air, ciel, plante, arbre&#10;&#10;Description générée automatiquement">
            <a:extLst>
              <a:ext uri="{FF2B5EF4-FFF2-40B4-BE49-F238E27FC236}">
                <a16:creationId xmlns:a16="http://schemas.microsoft.com/office/drawing/2014/main" id="{F0BE0E43-7D0F-7ADC-EEEC-C4486CB1416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551106" y="569179"/>
            <a:ext cx="3780000" cy="5041577"/>
          </a:xfrm>
          <a:prstGeom prst="rect">
            <a:avLst/>
          </a:prstGeom>
          <a:ln w="38100" cap="sq">
            <a:solidFill>
              <a:srgbClr val="C00000"/>
            </a:solidFill>
            <a:prstDash val="solid"/>
            <a:miter lim="800000"/>
          </a:ln>
          <a:effectLst>
            <a:outerShdw blurRad="50800" dist="38100" dir="2700000" algn="tl" rotWithShape="0">
              <a:srgbClr val="000000">
                <a:alpha val="43000"/>
              </a:srgbClr>
            </a:outerShdw>
          </a:effectLst>
        </p:spPr>
      </p:pic>
      <p:sp>
        <p:nvSpPr>
          <p:cNvPr id="8" name="ZoneTexte 7">
            <a:extLst>
              <a:ext uri="{FF2B5EF4-FFF2-40B4-BE49-F238E27FC236}">
                <a16:creationId xmlns:a16="http://schemas.microsoft.com/office/drawing/2014/main" id="{90F54D02-AFB2-9D0C-C270-9D96109EE389}"/>
              </a:ext>
            </a:extLst>
          </p:cNvPr>
          <p:cNvSpPr txBox="1"/>
          <p:nvPr/>
        </p:nvSpPr>
        <p:spPr>
          <a:xfrm>
            <a:off x="6510970" y="3441680"/>
            <a:ext cx="5717754" cy="3046988"/>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Ruelle dans le village de Beynac, Beynac-et-Cazenac, Dordogne, France.</a:t>
            </a:r>
          </a:p>
        </p:txBody>
      </p:sp>
    </p:spTree>
    <p:extLst>
      <p:ext uri="{BB962C8B-B14F-4D97-AF65-F5344CB8AC3E}">
        <p14:creationId xmlns:p14="http://schemas.microsoft.com/office/powerpoint/2010/main" val="1311226521"/>
      </p:ext>
    </p:extLst>
  </p:cSld>
  <p:clrMapOvr>
    <a:masterClrMapping/>
  </p:clrMapOvr>
  <mc:AlternateContent xmlns:mc="http://schemas.openxmlformats.org/markup-compatibility/2006" xmlns:p14="http://schemas.microsoft.com/office/powerpoint/2010/main">
    <mc:Choice Requires="p14">
      <p:transition spd="slow" p14:dur="5000" advClick="0" advTm="9000">
        <p:wheel spokes="1"/>
      </p:transition>
    </mc:Choice>
    <mc:Fallback xmlns="">
      <p:transition spd="slow" advClick="0" advTm="9000">
        <p:wheel spokes="1"/>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herbe, arbre, ciel&#10;&#10;Description générée automatiquement">
            <a:extLst>
              <a:ext uri="{FF2B5EF4-FFF2-40B4-BE49-F238E27FC236}">
                <a16:creationId xmlns:a16="http://schemas.microsoft.com/office/drawing/2014/main" id="{77AC37E3-2EA8-E66D-383B-823F7244CDA5}"/>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69051" y="926725"/>
            <a:ext cx="7715250" cy="5143500"/>
          </a:xfrm>
          <a:prstGeom prst="rect">
            <a:avLst/>
          </a:prstGeom>
          <a:ln w="38100" cap="sq">
            <a:solidFill>
              <a:srgbClr val="7030A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21E1010-3DF5-F59F-152A-2FDC5E5BBCF4}"/>
              </a:ext>
            </a:extLst>
          </p:cNvPr>
          <p:cNvSpPr txBox="1"/>
          <p:nvPr/>
        </p:nvSpPr>
        <p:spPr>
          <a:xfrm>
            <a:off x="269051" y="857250"/>
            <a:ext cx="8392903" cy="584775"/>
          </a:xfrm>
          <a:prstGeom prst="rect">
            <a:avLst/>
          </a:prstGeom>
          <a:noFill/>
        </p:spPr>
        <p:txBody>
          <a:bodyPr wrap="square" rtlCol="0">
            <a:spAutoFit/>
          </a:bodyPr>
          <a:lstStyle/>
          <a:p>
            <a:r>
              <a:rPr lang="fr-FR" sz="3200" b="1" dirty="0"/>
              <a:t>Lorient Vous A Présenté Beynac -</a:t>
            </a:r>
            <a:r>
              <a:rPr lang="fr-FR" sz="3200" b="1" dirty="0" err="1"/>
              <a:t>Cazenac</a:t>
            </a:r>
            <a:endParaRPr lang="fr-FR" sz="3200" b="1" dirty="0"/>
          </a:p>
        </p:txBody>
      </p:sp>
      <p:sp>
        <p:nvSpPr>
          <p:cNvPr id="5" name="ZoneTexte 4">
            <a:extLst>
              <a:ext uri="{FF2B5EF4-FFF2-40B4-BE49-F238E27FC236}">
                <a16:creationId xmlns:a16="http://schemas.microsoft.com/office/drawing/2014/main" id="{B9D0BFAD-A94E-7B34-4C7C-F9C9DED794B1}"/>
              </a:ext>
            </a:extLst>
          </p:cNvPr>
          <p:cNvSpPr txBox="1"/>
          <p:nvPr/>
        </p:nvSpPr>
        <p:spPr>
          <a:xfrm>
            <a:off x="8177213" y="1641513"/>
            <a:ext cx="3811835" cy="830997"/>
          </a:xfrm>
          <a:prstGeom prst="rect">
            <a:avLst/>
          </a:prstGeom>
          <a:noFill/>
        </p:spPr>
        <p:txBody>
          <a:bodyPr wrap="square" rtlCol="0">
            <a:spAutoFit/>
          </a:bodyPr>
          <a:lstStyle/>
          <a:p>
            <a:r>
              <a:rPr lang="fr-FR" sz="2400" b="1" dirty="0"/>
              <a:t>Sur Une Suggestion De </a:t>
            </a:r>
            <a:r>
              <a:rPr lang="fr-FR" sz="2400" b="1" dirty="0" err="1"/>
              <a:t>JackDidier</a:t>
            </a:r>
            <a:endParaRPr lang="fr-FR" sz="2400" b="1" dirty="0"/>
          </a:p>
        </p:txBody>
      </p:sp>
      <p:sp>
        <p:nvSpPr>
          <p:cNvPr id="6" name="ZoneTexte 5">
            <a:extLst>
              <a:ext uri="{FF2B5EF4-FFF2-40B4-BE49-F238E27FC236}">
                <a16:creationId xmlns:a16="http://schemas.microsoft.com/office/drawing/2014/main" id="{F42B0044-CB80-A2DC-52AC-4BCBA5331B02}"/>
              </a:ext>
            </a:extLst>
          </p:cNvPr>
          <p:cNvSpPr txBox="1"/>
          <p:nvPr/>
        </p:nvSpPr>
        <p:spPr>
          <a:xfrm>
            <a:off x="8177213" y="2918219"/>
            <a:ext cx="4014787" cy="830997"/>
          </a:xfrm>
          <a:prstGeom prst="rect">
            <a:avLst/>
          </a:prstGeom>
          <a:noFill/>
        </p:spPr>
        <p:txBody>
          <a:bodyPr wrap="square" rtlCol="0">
            <a:spAutoFit/>
          </a:bodyPr>
          <a:lstStyle/>
          <a:p>
            <a:r>
              <a:rPr lang="fr-FR" sz="2400" b="1" dirty="0"/>
              <a:t>Les images Et Le Son Du Net</a:t>
            </a:r>
          </a:p>
        </p:txBody>
      </p:sp>
      <p:sp>
        <p:nvSpPr>
          <p:cNvPr id="7" name="ZoneTexte 6">
            <a:extLst>
              <a:ext uri="{FF2B5EF4-FFF2-40B4-BE49-F238E27FC236}">
                <a16:creationId xmlns:a16="http://schemas.microsoft.com/office/drawing/2014/main" id="{707A39F9-97E8-1AF8-7F0D-4D08677063AD}"/>
              </a:ext>
            </a:extLst>
          </p:cNvPr>
          <p:cNvSpPr txBox="1"/>
          <p:nvPr/>
        </p:nvSpPr>
        <p:spPr>
          <a:xfrm>
            <a:off x="8295701" y="4087258"/>
            <a:ext cx="3530792" cy="461665"/>
          </a:xfrm>
          <a:prstGeom prst="rect">
            <a:avLst/>
          </a:prstGeom>
          <a:noFill/>
        </p:spPr>
        <p:txBody>
          <a:bodyPr wrap="square" rtlCol="0">
            <a:spAutoFit/>
          </a:bodyPr>
          <a:lstStyle/>
          <a:p>
            <a:r>
              <a:rPr lang="fr-FR" sz="2400" b="1" dirty="0"/>
              <a:t>Merci De Votre Visite </a:t>
            </a:r>
          </a:p>
        </p:txBody>
      </p:sp>
      <p:sp>
        <p:nvSpPr>
          <p:cNvPr id="8" name="ZoneTexte 7">
            <a:extLst>
              <a:ext uri="{FF2B5EF4-FFF2-40B4-BE49-F238E27FC236}">
                <a16:creationId xmlns:a16="http://schemas.microsoft.com/office/drawing/2014/main" id="{EC46AD95-64D7-F497-BBB8-CB79610C4FB7}"/>
              </a:ext>
            </a:extLst>
          </p:cNvPr>
          <p:cNvSpPr txBox="1"/>
          <p:nvPr/>
        </p:nvSpPr>
        <p:spPr>
          <a:xfrm>
            <a:off x="9474506" y="4754822"/>
            <a:ext cx="3693347" cy="461665"/>
          </a:xfrm>
          <a:prstGeom prst="rect">
            <a:avLst/>
          </a:prstGeom>
          <a:noFill/>
        </p:spPr>
        <p:txBody>
          <a:bodyPr wrap="square" rtlCol="0">
            <a:spAutoFit/>
          </a:bodyPr>
          <a:lstStyle/>
          <a:p>
            <a:r>
              <a:rPr lang="fr-FR" sz="2400" b="1" dirty="0"/>
              <a:t>Daniel</a:t>
            </a:r>
          </a:p>
        </p:txBody>
      </p:sp>
      <p:sp>
        <p:nvSpPr>
          <p:cNvPr id="9" name="ZoneTexte 8">
            <a:extLst>
              <a:ext uri="{FF2B5EF4-FFF2-40B4-BE49-F238E27FC236}">
                <a16:creationId xmlns:a16="http://schemas.microsoft.com/office/drawing/2014/main" id="{0A6F9126-976C-6305-11B1-B1D580CEC063}"/>
              </a:ext>
            </a:extLst>
          </p:cNvPr>
          <p:cNvSpPr txBox="1"/>
          <p:nvPr/>
        </p:nvSpPr>
        <p:spPr>
          <a:xfrm>
            <a:off x="3299339" y="1280159"/>
            <a:ext cx="4449337" cy="523220"/>
          </a:xfrm>
          <a:prstGeom prst="rect">
            <a:avLst/>
          </a:prstGeom>
          <a:noFill/>
        </p:spPr>
        <p:txBody>
          <a:bodyPr wrap="square" rtlCol="0">
            <a:spAutoFit/>
          </a:bodyPr>
          <a:lstStyle/>
          <a:p>
            <a:r>
              <a:rPr lang="fr-FR" sz="2800" b="1" dirty="0"/>
              <a:t>Dordogne</a:t>
            </a:r>
          </a:p>
        </p:txBody>
      </p:sp>
    </p:spTree>
    <p:extLst>
      <p:ext uri="{BB962C8B-B14F-4D97-AF65-F5344CB8AC3E}">
        <p14:creationId xmlns:p14="http://schemas.microsoft.com/office/powerpoint/2010/main" val="1994124862"/>
      </p:ext>
    </p:extLst>
  </p:cSld>
  <p:clrMapOvr>
    <a:masterClrMapping/>
  </p:clrMapOvr>
  <mc:AlternateContent xmlns:mc="http://schemas.openxmlformats.org/markup-compatibility/2006" xmlns:p14="http://schemas.microsoft.com/office/powerpoint/2010/main">
    <mc:Choice Requires="p14">
      <p:transition spd="slow" p14:dur="5000" advClick="0" advTm="9000">
        <p:wheel spokes="1"/>
      </p:transition>
    </mc:Choice>
    <mc:Fallback xmlns="">
      <p:transition spd="slow" advClick="0" advTm="9000">
        <p:wheel spokes="1"/>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174</TotalTime>
  <Words>534</Words>
  <Application>Microsoft Office PowerPoint</Application>
  <PresentationFormat>Grand écran</PresentationFormat>
  <Paragraphs>303</Paragraphs>
  <Slides>32</Slides>
  <Notes>2</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32</vt:i4>
      </vt:variant>
    </vt:vector>
  </HeadingPairs>
  <TitlesOfParts>
    <vt:vector size="36"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22</cp:revision>
  <dcterms:created xsi:type="dcterms:W3CDTF">2024-07-28T11:19:55Z</dcterms:created>
  <dcterms:modified xsi:type="dcterms:W3CDTF">2024-07-29T08:32:42Z</dcterms:modified>
</cp:coreProperties>
</file>