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85"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0" autoAdjust="0"/>
    <p:restoredTop sz="94660"/>
  </p:normalViewPr>
  <p:slideViewPr>
    <p:cSldViewPr snapToGrid="0" showGuides="1">
      <p:cViewPr varScale="1">
        <p:scale>
          <a:sx n="89" d="100"/>
          <a:sy n="89" d="100"/>
        </p:scale>
        <p:origin x="39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945F39-15DC-8611-4EFA-F96675404F5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8241A35-E069-2C81-204D-432E995AB0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4DECFFB-C0D2-5214-7D46-5E2180F55D5C}"/>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D8AD382B-9DFC-41D4-DB3B-066C874C10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2B60F9C-84C7-19E2-FE12-D47191BE0503}"/>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2826207310"/>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0768F0-24BC-E192-E64A-99A94C84728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E53961-B4A0-181F-6C49-906970CE91C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A802AA-D5B4-6257-A103-04655D2542D1}"/>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6B21DAE5-C400-3366-345F-BAB1B87B21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EDDA759-EE13-4EA1-3CBE-3C023F44CC83}"/>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371827491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7F0A51-0A7C-B150-7827-6E0D9A9015A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0EDDF80-6FF7-51F2-D6C2-7862D49B81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E5FDD59-6841-4A78-322B-D621EABC06D7}"/>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B3BB6A1C-4892-796E-2C1A-377D2DA113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7A64A7-C05A-4238-A8F1-1436A5205DCB}"/>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384175496"/>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D70E20-0F44-CBA1-1591-56418A006C5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2B2041B-7421-6B5D-FE4E-E5F83257432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2A2F67B-5D2C-86EF-70E3-C380EE67F8F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BBA8721-750B-B5D0-F604-CF90B328A472}"/>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598D0E1E-F739-614A-C236-1645A7FDD0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314301-48D1-D550-FCA5-506D5B4E7C91}"/>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114335944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72AFD8-11B4-DE6D-5B5B-2EB8E53F841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3604992-D6AB-1AFA-77D5-D1DA1E1D77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3B6EB17-DC80-C694-2C34-C4E1E063544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48450A9-E164-F038-2827-D901AEA390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8BA6A2-84D1-E7B5-38AA-E07F2563DDF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68463EA-5999-1107-2D73-76038B666A91}"/>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8" name="Espace réservé du pied de page 7">
            <a:extLst>
              <a:ext uri="{FF2B5EF4-FFF2-40B4-BE49-F238E27FC236}">
                <a16:creationId xmlns:a16="http://schemas.microsoft.com/office/drawing/2014/main" id="{068B7BA9-9CED-B931-4D30-EF03F59D7D2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9B46C9D-066D-50E3-EEAD-1BCA9B71C0B2}"/>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93656289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A178BC-EAAE-21E1-E710-4AC2ED98FB8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5198CC2-79E4-9550-8191-05663E745200}"/>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4" name="Espace réservé du pied de page 3">
            <a:extLst>
              <a:ext uri="{FF2B5EF4-FFF2-40B4-BE49-F238E27FC236}">
                <a16:creationId xmlns:a16="http://schemas.microsoft.com/office/drawing/2014/main" id="{A9BE6093-1853-B101-0582-0AF26041550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D8CF1F-7474-52A3-C6D5-8A5B8B48290A}"/>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73836402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7A8A0B4-B5D7-C440-882C-BA587BC64FAF}"/>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3" name="Espace réservé du pied de page 2">
            <a:extLst>
              <a:ext uri="{FF2B5EF4-FFF2-40B4-BE49-F238E27FC236}">
                <a16:creationId xmlns:a16="http://schemas.microsoft.com/office/drawing/2014/main" id="{A4A4EC45-4B4F-7B96-1FFC-1C54D62BF9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2B53C4D-2783-30B7-924C-08B0E621927F}"/>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3352786055"/>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69C0A6-51F2-D0C4-827B-ABAA2D8555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C8A91E8-B290-0C7B-1034-27BCB8F393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05B82B9-F3FA-87F6-4DFA-9C2C84F0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89A822-8790-3B87-AEF0-13CC95FC2A8C}"/>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000CBF74-A936-85C5-1598-03F31130B3C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306251E-491A-DDC4-418A-FB61E5980265}"/>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729351477"/>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3086DE-B56E-4F8B-1212-2A7781E3C97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691AC05-174F-C369-2736-387B7B4B28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C303F01-DE10-8A02-5529-ADBC74889E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47B89C-DB3A-D3F2-1B08-3580306F6D0A}"/>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6" name="Espace réservé du pied de page 5">
            <a:extLst>
              <a:ext uri="{FF2B5EF4-FFF2-40B4-BE49-F238E27FC236}">
                <a16:creationId xmlns:a16="http://schemas.microsoft.com/office/drawing/2014/main" id="{58959E70-D77F-E27C-DD11-4B949257CD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BF6BF92-BC74-EF31-05A1-C8452887AD73}"/>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1561218548"/>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5DBB8E-64F9-0028-8C98-E703E78ED62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2E6C98-4105-23DB-C5CB-71B6160F1CE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CBEFBB8-4ED0-5530-E83C-E293855D84BD}"/>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6D338E51-D55B-5C94-C894-716FBA5851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9FA41B-079F-2F7D-845E-FA22DEF11AE2}"/>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2745583669"/>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BD8E5BD-75DE-893E-F8EE-4B38E8296B8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FF0A42B-7DAD-9FA6-49A8-9BFDF6F2476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B795634-FCFF-978D-1ED2-EF88EFF8D2DF}"/>
              </a:ext>
            </a:extLst>
          </p:cNvPr>
          <p:cNvSpPr>
            <a:spLocks noGrp="1"/>
          </p:cNvSpPr>
          <p:nvPr>
            <p:ph type="dt" sz="half" idx="10"/>
          </p:nvPr>
        </p:nvSpPr>
        <p:spPr/>
        <p:txBody>
          <a:body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52ED6ABE-D9BB-0C15-1E04-73B93FE180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2F6C61-853A-D05E-19AD-718DE21674B0}"/>
              </a:ext>
            </a:extLst>
          </p:cNvPr>
          <p:cNvSpPr>
            <a:spLocks noGrp="1"/>
          </p:cNvSpPr>
          <p:nvPr>
            <p:ph type="sldNum" sz="quarter" idx="12"/>
          </p:nvPr>
        </p:nvSpPr>
        <p:spPr/>
        <p:txBody>
          <a:bodyPr/>
          <a:lstStyle/>
          <a:p>
            <a:fld id="{D0026049-CBC6-4FD5-9692-35270B4F3894}" type="slidenum">
              <a:rPr lang="fr-FR" smtClean="0"/>
              <a:t>‹N°›</a:t>
            </a:fld>
            <a:endParaRPr lang="fr-FR"/>
          </a:p>
        </p:txBody>
      </p:sp>
    </p:spTree>
    <p:extLst>
      <p:ext uri="{BB962C8B-B14F-4D97-AF65-F5344CB8AC3E}">
        <p14:creationId xmlns:p14="http://schemas.microsoft.com/office/powerpoint/2010/main" val="1060254269"/>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30F018-CEF6-1CC3-6AAC-210A2615FE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109710D-C5DD-3AAB-8D8D-D72266D489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68761B-E001-55E8-3337-565FD58DC8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B99FFC-D744-46DA-A015-86CCBA2A5BDF}" type="datetimeFigureOut">
              <a:rPr lang="fr-FR" smtClean="0"/>
              <a:t>26/07/2024</a:t>
            </a:fld>
            <a:endParaRPr lang="fr-FR"/>
          </a:p>
        </p:txBody>
      </p:sp>
      <p:sp>
        <p:nvSpPr>
          <p:cNvPr id="5" name="Espace réservé du pied de page 4">
            <a:extLst>
              <a:ext uri="{FF2B5EF4-FFF2-40B4-BE49-F238E27FC236}">
                <a16:creationId xmlns:a16="http://schemas.microsoft.com/office/drawing/2014/main" id="{3459BD7E-F5BE-CA46-6EFD-FDC76E7EF6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82F7037-905E-E7C8-965E-0CA21C378F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026049-CBC6-4FD5-9692-35270B4F3894}" type="slidenum">
              <a:rPr lang="fr-FR" smtClean="0"/>
              <a:t>‹N°›</a:t>
            </a:fld>
            <a:endParaRPr lang="fr-FR"/>
          </a:p>
        </p:txBody>
      </p:sp>
    </p:spTree>
    <p:extLst>
      <p:ext uri="{BB962C8B-B14F-4D97-AF65-F5344CB8AC3E}">
        <p14:creationId xmlns:p14="http://schemas.microsoft.com/office/powerpoint/2010/main" val="7192774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5E01561-D23D-42F4-DB7A-153A935CF71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38400" y="1096476"/>
            <a:ext cx="7315200" cy="49053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CD9A16B-0AEB-BB5A-6DC0-0CE409F26740}"/>
              </a:ext>
            </a:extLst>
          </p:cNvPr>
          <p:cNvSpPr txBox="1"/>
          <p:nvPr/>
        </p:nvSpPr>
        <p:spPr>
          <a:xfrm>
            <a:off x="5210581" y="6001851"/>
            <a:ext cx="2938072" cy="461665"/>
          </a:xfrm>
          <a:prstGeom prst="rect">
            <a:avLst/>
          </a:prstGeom>
          <a:noFill/>
        </p:spPr>
        <p:txBody>
          <a:bodyPr wrap="square" rtlCol="0">
            <a:spAutoFit/>
          </a:bodyPr>
          <a:lstStyle/>
          <a:p>
            <a:r>
              <a:rPr lang="fr-FR" sz="2400" b="1" dirty="0"/>
              <a:t>Saint Jean de </a:t>
            </a:r>
            <a:r>
              <a:rPr lang="fr-FR" sz="2400" b="1" dirty="0" err="1"/>
              <a:t>Côle</a:t>
            </a:r>
            <a:endParaRPr lang="fr-FR" sz="2400" b="1" dirty="0"/>
          </a:p>
        </p:txBody>
      </p:sp>
      <p:sp>
        <p:nvSpPr>
          <p:cNvPr id="2" name="ZoneTexte 1">
            <a:extLst>
              <a:ext uri="{FF2B5EF4-FFF2-40B4-BE49-F238E27FC236}">
                <a16:creationId xmlns:a16="http://schemas.microsoft.com/office/drawing/2014/main" id="{6865AFAB-508C-D9CC-6D39-9194AFE2955F}"/>
              </a:ext>
            </a:extLst>
          </p:cNvPr>
          <p:cNvSpPr txBox="1"/>
          <p:nvPr/>
        </p:nvSpPr>
        <p:spPr>
          <a:xfrm>
            <a:off x="5254785" y="600192"/>
            <a:ext cx="5787736" cy="461665"/>
          </a:xfrm>
          <a:prstGeom prst="rect">
            <a:avLst/>
          </a:prstGeom>
          <a:noFill/>
        </p:spPr>
        <p:txBody>
          <a:bodyPr wrap="square" rtlCol="0">
            <a:spAutoFit/>
          </a:bodyPr>
          <a:lstStyle/>
          <a:p>
            <a:r>
              <a:rPr lang="fr-FR" sz="2400" b="1" dirty="0"/>
              <a:t>La Dordogne</a:t>
            </a:r>
            <a:endParaRPr lang="fr-FR" sz="2800" b="1" dirty="0"/>
          </a:p>
        </p:txBody>
      </p:sp>
      <p:sp>
        <p:nvSpPr>
          <p:cNvPr id="3" name="ZoneTexte 2">
            <a:extLst>
              <a:ext uri="{FF2B5EF4-FFF2-40B4-BE49-F238E27FC236}">
                <a16:creationId xmlns:a16="http://schemas.microsoft.com/office/drawing/2014/main" id="{D50F141A-86E9-6CED-B201-D9590EF1C13D}"/>
              </a:ext>
            </a:extLst>
          </p:cNvPr>
          <p:cNvSpPr txBox="1"/>
          <p:nvPr/>
        </p:nvSpPr>
        <p:spPr>
          <a:xfrm>
            <a:off x="1330389" y="138527"/>
            <a:ext cx="10698455" cy="523220"/>
          </a:xfrm>
          <a:prstGeom prst="rect">
            <a:avLst/>
          </a:prstGeom>
          <a:noFill/>
        </p:spPr>
        <p:txBody>
          <a:bodyPr wrap="square" rtlCol="0">
            <a:spAutoFit/>
          </a:bodyPr>
          <a:lstStyle/>
          <a:p>
            <a:r>
              <a:rPr lang="fr-FR" sz="2800" b="1" dirty="0"/>
              <a:t>Les Plus beaux Villages De France La Dordogne –Et  - La Bretagne</a:t>
            </a:r>
          </a:p>
        </p:txBody>
      </p:sp>
    </p:spTree>
    <p:extLst>
      <p:ext uri="{BB962C8B-B14F-4D97-AF65-F5344CB8AC3E}">
        <p14:creationId xmlns:p14="http://schemas.microsoft.com/office/powerpoint/2010/main" val="878445828"/>
      </p:ext>
    </p:extLst>
  </p:cSld>
  <p:clrMapOvr>
    <a:masterClrMapping/>
  </p:clrMapOvr>
  <mc:AlternateContent xmlns:mc="http://schemas.openxmlformats.org/markup-compatibility/2006" xmlns:p14="http://schemas.microsoft.com/office/powerpoint/2010/main">
    <mc:Choice Requires="p14">
      <p:transition spd="slow" p14:dur="5000" advClick="0" advTm="9000">
        <p14:reveal/>
        <p:sndAc>
          <p:stSnd loop="1">
            <p:snd r:embed="rId2" name="Joe DASSIN -  Mon Village au Bout du Monde.wav"/>
          </p:stSnd>
        </p:sndAc>
      </p:transition>
    </mc:Choice>
    <mc:Fallback xmlns="">
      <p:transition spd="slow" advClick="0" advTm="9000">
        <p:fade/>
        <p:sndAc>
          <p:stSnd loop="1">
            <p:snd r:embed="rId4" name="Joe DASSIN -  Mon Village au Bout du Mon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465CC54-612F-57AF-F780-217545C6848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5400" b="1" dirty="0">
                <a:solidFill>
                  <a:srgbClr val="FFFF00"/>
                </a:solidFill>
              </a:rPr>
              <a:t>La Dordogne (/</a:t>
            </a:r>
            <a:r>
              <a:rPr lang="fr-FR" sz="5400" b="1" dirty="0" err="1">
                <a:solidFill>
                  <a:srgbClr val="FFFF00"/>
                </a:solidFill>
              </a:rPr>
              <a:t>dɔʁ.dɔɲ</a:t>
            </a:r>
            <a:r>
              <a:rPr lang="fr-FR" sz="5400" b="1" dirty="0">
                <a:solidFill>
                  <a:srgbClr val="FFFF00"/>
                </a:solidFill>
              </a:rPr>
              <a:t>/Note 1) est un département français de la région Nouvelle-Aquitaine correspondant en grande partie au Périgord, situé dans le quart sud-ouest de la France. Il doit son nom au fleuve du même nom qui le traverse. L'Insee et la Poste lui attribuent le code 24. Sa préfecture est Périgueux.</a:t>
            </a:r>
          </a:p>
        </p:txBody>
      </p:sp>
    </p:spTree>
    <p:extLst>
      <p:ext uri="{BB962C8B-B14F-4D97-AF65-F5344CB8AC3E}">
        <p14:creationId xmlns:p14="http://schemas.microsoft.com/office/powerpoint/2010/main" val="507062405"/>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B74A909-C99C-8ACA-61D3-C9D9E91015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0600"/>
            <a:ext cx="7315200" cy="48768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3F0680C-B2C1-6F85-6FF0-30A153B533CE}"/>
              </a:ext>
            </a:extLst>
          </p:cNvPr>
          <p:cNvSpPr txBox="1"/>
          <p:nvPr/>
        </p:nvSpPr>
        <p:spPr>
          <a:xfrm>
            <a:off x="5283096" y="5867400"/>
            <a:ext cx="3807502" cy="461665"/>
          </a:xfrm>
          <a:prstGeom prst="rect">
            <a:avLst/>
          </a:prstGeom>
          <a:noFill/>
        </p:spPr>
        <p:txBody>
          <a:bodyPr wrap="square" rtlCol="0">
            <a:spAutoFit/>
          </a:bodyPr>
          <a:lstStyle/>
          <a:p>
            <a:r>
              <a:rPr lang="fr-FR" sz="2400" b="1" dirty="0"/>
              <a:t>Sarlat la </a:t>
            </a:r>
            <a:r>
              <a:rPr lang="fr-FR" sz="2400" b="1" dirty="0" err="1"/>
              <a:t>Caneda</a:t>
            </a:r>
            <a:endParaRPr lang="fr-FR" sz="2400" b="1" dirty="0"/>
          </a:p>
        </p:txBody>
      </p:sp>
    </p:spTree>
    <p:extLst>
      <p:ext uri="{BB962C8B-B14F-4D97-AF65-F5344CB8AC3E}">
        <p14:creationId xmlns:p14="http://schemas.microsoft.com/office/powerpoint/2010/main" val="2395324506"/>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70F9781-8BBB-BA10-3372-A8237F5F1A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9905995-B21E-811F-CDA3-B6F196BF932A}"/>
              </a:ext>
            </a:extLst>
          </p:cNvPr>
          <p:cNvSpPr txBox="1"/>
          <p:nvPr/>
        </p:nvSpPr>
        <p:spPr>
          <a:xfrm>
            <a:off x="5009128" y="5862637"/>
            <a:ext cx="3312826" cy="461665"/>
          </a:xfrm>
          <a:prstGeom prst="rect">
            <a:avLst/>
          </a:prstGeom>
          <a:noFill/>
        </p:spPr>
        <p:txBody>
          <a:bodyPr wrap="square" rtlCol="0">
            <a:spAutoFit/>
          </a:bodyPr>
          <a:lstStyle/>
          <a:p>
            <a:r>
              <a:rPr lang="fr-FR" sz="2400" b="1" dirty="0"/>
              <a:t>Saint Léon sur Vézère</a:t>
            </a:r>
          </a:p>
        </p:txBody>
      </p:sp>
    </p:spTree>
    <p:extLst>
      <p:ext uri="{BB962C8B-B14F-4D97-AF65-F5344CB8AC3E}">
        <p14:creationId xmlns:p14="http://schemas.microsoft.com/office/powerpoint/2010/main" val="812239147"/>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142B2CE-987D-5ED2-7353-3E2D961D94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3CB62B-CC1E-87FC-4659-A032A8D29926}"/>
              </a:ext>
            </a:extLst>
          </p:cNvPr>
          <p:cNvSpPr txBox="1"/>
          <p:nvPr/>
        </p:nvSpPr>
        <p:spPr>
          <a:xfrm>
            <a:off x="5738993" y="5966199"/>
            <a:ext cx="1993692" cy="461665"/>
          </a:xfrm>
          <a:prstGeom prst="rect">
            <a:avLst/>
          </a:prstGeom>
          <a:noFill/>
        </p:spPr>
        <p:txBody>
          <a:bodyPr wrap="square" rtlCol="0">
            <a:spAutoFit/>
          </a:bodyPr>
          <a:lstStyle/>
          <a:p>
            <a:r>
              <a:rPr lang="fr-FR" sz="2400" b="1" dirty="0"/>
              <a:t>Belvès</a:t>
            </a:r>
          </a:p>
        </p:txBody>
      </p:sp>
    </p:spTree>
    <p:extLst>
      <p:ext uri="{BB962C8B-B14F-4D97-AF65-F5344CB8AC3E}">
        <p14:creationId xmlns:p14="http://schemas.microsoft.com/office/powerpoint/2010/main" val="66073022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5EA4891-F4AC-A6A3-6C53-E19433DD45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EFEE10-F6E9-742B-4CBA-C4DB93DF752D}"/>
              </a:ext>
            </a:extLst>
          </p:cNvPr>
          <p:cNvSpPr txBox="1"/>
          <p:nvPr/>
        </p:nvSpPr>
        <p:spPr>
          <a:xfrm>
            <a:off x="5562901" y="5938862"/>
            <a:ext cx="2743200" cy="461665"/>
          </a:xfrm>
          <a:prstGeom prst="rect">
            <a:avLst/>
          </a:prstGeom>
          <a:noFill/>
        </p:spPr>
        <p:txBody>
          <a:bodyPr wrap="square" rtlCol="0">
            <a:spAutoFit/>
          </a:bodyPr>
          <a:lstStyle/>
          <a:p>
            <a:r>
              <a:rPr lang="fr-FR" sz="2400" b="1" dirty="0" err="1"/>
              <a:t>Montpazier</a:t>
            </a:r>
            <a:endParaRPr lang="fr-FR" sz="2400" b="1" dirty="0"/>
          </a:p>
        </p:txBody>
      </p:sp>
    </p:spTree>
    <p:extLst>
      <p:ext uri="{BB962C8B-B14F-4D97-AF65-F5344CB8AC3E}">
        <p14:creationId xmlns:p14="http://schemas.microsoft.com/office/powerpoint/2010/main" val="200491666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A296B5E-8788-AE47-27AF-4E1B5E23F6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0600"/>
            <a:ext cx="7315200" cy="48768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F335E57-D211-2BD7-0536-10E150327A88}"/>
              </a:ext>
            </a:extLst>
          </p:cNvPr>
          <p:cNvSpPr txBox="1"/>
          <p:nvPr/>
        </p:nvSpPr>
        <p:spPr>
          <a:xfrm>
            <a:off x="5640092" y="6001752"/>
            <a:ext cx="1738859" cy="461665"/>
          </a:xfrm>
          <a:prstGeom prst="rect">
            <a:avLst/>
          </a:prstGeom>
          <a:noFill/>
        </p:spPr>
        <p:txBody>
          <a:bodyPr wrap="square" rtlCol="0">
            <a:spAutoFit/>
          </a:bodyPr>
          <a:lstStyle/>
          <a:p>
            <a:r>
              <a:rPr lang="fr-FR" sz="2400" b="1" dirty="0"/>
              <a:t>Limeuil</a:t>
            </a:r>
          </a:p>
        </p:txBody>
      </p:sp>
    </p:spTree>
    <p:extLst>
      <p:ext uri="{BB962C8B-B14F-4D97-AF65-F5344CB8AC3E}">
        <p14:creationId xmlns:p14="http://schemas.microsoft.com/office/powerpoint/2010/main" val="3614576557"/>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6D9625-CE75-6EDA-BBD3-C85CE45912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5E9DB6-13E3-43AF-B346-4396DC413A6A}"/>
              </a:ext>
            </a:extLst>
          </p:cNvPr>
          <p:cNvSpPr txBox="1"/>
          <p:nvPr/>
        </p:nvSpPr>
        <p:spPr>
          <a:xfrm>
            <a:off x="5037213" y="5862637"/>
            <a:ext cx="2773180" cy="461665"/>
          </a:xfrm>
          <a:prstGeom prst="rect">
            <a:avLst/>
          </a:prstGeom>
          <a:noFill/>
        </p:spPr>
        <p:txBody>
          <a:bodyPr wrap="square" rtlCol="0">
            <a:spAutoFit/>
          </a:bodyPr>
          <a:lstStyle/>
          <a:p>
            <a:r>
              <a:rPr lang="fr-FR" sz="2400" b="1" dirty="0"/>
              <a:t>Beynac et </a:t>
            </a:r>
            <a:r>
              <a:rPr lang="fr-FR" sz="2400" b="1" dirty="0" err="1"/>
              <a:t>Cazenac</a:t>
            </a:r>
            <a:endParaRPr lang="fr-FR" sz="2400" b="1" dirty="0"/>
          </a:p>
        </p:txBody>
      </p:sp>
    </p:spTree>
    <p:extLst>
      <p:ext uri="{BB962C8B-B14F-4D97-AF65-F5344CB8AC3E}">
        <p14:creationId xmlns:p14="http://schemas.microsoft.com/office/powerpoint/2010/main" val="277324617"/>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2E8AFC5-536C-B8DA-53CF-348353745E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1323975"/>
            <a:ext cx="7315200" cy="421005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91FE208-73B9-B978-8A9A-04122FFE8626}"/>
              </a:ext>
            </a:extLst>
          </p:cNvPr>
          <p:cNvSpPr txBox="1"/>
          <p:nvPr/>
        </p:nvSpPr>
        <p:spPr>
          <a:xfrm>
            <a:off x="5839444" y="5617694"/>
            <a:ext cx="1798819" cy="461665"/>
          </a:xfrm>
          <a:prstGeom prst="rect">
            <a:avLst/>
          </a:prstGeom>
          <a:noFill/>
        </p:spPr>
        <p:txBody>
          <a:bodyPr wrap="square" rtlCol="0">
            <a:spAutoFit/>
          </a:bodyPr>
          <a:lstStyle/>
          <a:p>
            <a:r>
              <a:rPr lang="fr-FR" sz="2400" b="1" dirty="0"/>
              <a:t>Domme</a:t>
            </a:r>
          </a:p>
        </p:txBody>
      </p:sp>
    </p:spTree>
    <p:extLst>
      <p:ext uri="{BB962C8B-B14F-4D97-AF65-F5344CB8AC3E}">
        <p14:creationId xmlns:p14="http://schemas.microsoft.com/office/powerpoint/2010/main" val="1160320199"/>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35C9099-C5CF-1AFB-B0B6-8503BF4C309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chemeClr val="accent6"/>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BA5C26-CC80-4210-8443-A89D718F8EC0}"/>
              </a:ext>
            </a:extLst>
          </p:cNvPr>
          <p:cNvSpPr txBox="1"/>
          <p:nvPr/>
        </p:nvSpPr>
        <p:spPr>
          <a:xfrm>
            <a:off x="4679861" y="5862637"/>
            <a:ext cx="3949132" cy="461665"/>
          </a:xfrm>
          <a:prstGeom prst="rect">
            <a:avLst/>
          </a:prstGeom>
          <a:noFill/>
        </p:spPr>
        <p:txBody>
          <a:bodyPr wrap="square" rtlCol="0">
            <a:spAutoFit/>
          </a:bodyPr>
          <a:lstStyle/>
          <a:p>
            <a:r>
              <a:rPr lang="fr-FR" sz="2400" b="1" dirty="0"/>
              <a:t>Castelnaud la Chapelle</a:t>
            </a:r>
          </a:p>
        </p:txBody>
      </p:sp>
    </p:spTree>
    <p:extLst>
      <p:ext uri="{BB962C8B-B14F-4D97-AF65-F5344CB8AC3E}">
        <p14:creationId xmlns:p14="http://schemas.microsoft.com/office/powerpoint/2010/main" val="337765959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7ADECF6-B843-A1FE-BB30-9750B95B2C6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chemeClr val="accent5"/>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D5122E-ABD2-8203-1D14-1E14291E7DD8}"/>
              </a:ext>
            </a:extLst>
          </p:cNvPr>
          <p:cNvSpPr txBox="1"/>
          <p:nvPr/>
        </p:nvSpPr>
        <p:spPr>
          <a:xfrm>
            <a:off x="4947444" y="5862637"/>
            <a:ext cx="3043003" cy="461665"/>
          </a:xfrm>
          <a:prstGeom prst="rect">
            <a:avLst/>
          </a:prstGeom>
          <a:noFill/>
        </p:spPr>
        <p:txBody>
          <a:bodyPr wrap="square" rtlCol="0">
            <a:spAutoFit/>
          </a:bodyPr>
          <a:lstStyle/>
          <a:p>
            <a:r>
              <a:rPr lang="fr-FR" sz="2400" b="1" dirty="0"/>
              <a:t>La Roque </a:t>
            </a:r>
            <a:r>
              <a:rPr lang="fr-FR" sz="2400" b="1" dirty="0" err="1"/>
              <a:t>Gageac</a:t>
            </a:r>
            <a:endParaRPr lang="fr-FR" sz="2400" b="1" dirty="0"/>
          </a:p>
        </p:txBody>
      </p:sp>
    </p:spTree>
    <p:extLst>
      <p:ext uri="{BB962C8B-B14F-4D97-AF65-F5344CB8AC3E}">
        <p14:creationId xmlns:p14="http://schemas.microsoft.com/office/powerpoint/2010/main" val="343693962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A9A1721-7800-5C64-09B5-48C577D5D83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1333500"/>
            <a:ext cx="7315200" cy="4191000"/>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470548-5387-7016-F455-650DDA9FDEB3}"/>
              </a:ext>
            </a:extLst>
          </p:cNvPr>
          <p:cNvSpPr txBox="1"/>
          <p:nvPr/>
        </p:nvSpPr>
        <p:spPr>
          <a:xfrm>
            <a:off x="5629410" y="5524500"/>
            <a:ext cx="1648918" cy="461665"/>
          </a:xfrm>
          <a:prstGeom prst="rect">
            <a:avLst/>
          </a:prstGeom>
          <a:noFill/>
        </p:spPr>
        <p:txBody>
          <a:bodyPr wrap="square" rtlCol="0">
            <a:spAutoFit/>
          </a:bodyPr>
          <a:lstStyle/>
          <a:p>
            <a:r>
              <a:rPr lang="fr-FR" sz="2400" b="1" dirty="0"/>
              <a:t>Les Eyzies</a:t>
            </a:r>
          </a:p>
        </p:txBody>
      </p:sp>
    </p:spTree>
    <p:extLst>
      <p:ext uri="{BB962C8B-B14F-4D97-AF65-F5344CB8AC3E}">
        <p14:creationId xmlns:p14="http://schemas.microsoft.com/office/powerpoint/2010/main" val="341227826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884302E-30BE-BB79-8A3D-09E02D7D7D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0600"/>
            <a:ext cx="7315200" cy="4876800"/>
          </a:xfrm>
          <a:prstGeom prst="rect">
            <a:avLst/>
          </a:prstGeom>
          <a:ln w="38100" cap="sq">
            <a:solidFill>
              <a:schemeClr val="tx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0BF48A-00E8-3F66-78C4-FFD8BC9F72B0}"/>
              </a:ext>
            </a:extLst>
          </p:cNvPr>
          <p:cNvSpPr txBox="1"/>
          <p:nvPr/>
        </p:nvSpPr>
        <p:spPr>
          <a:xfrm>
            <a:off x="5623035" y="5867400"/>
            <a:ext cx="1739376" cy="461665"/>
          </a:xfrm>
          <a:prstGeom prst="rect">
            <a:avLst/>
          </a:prstGeom>
          <a:noFill/>
        </p:spPr>
        <p:txBody>
          <a:bodyPr wrap="square" rtlCol="0">
            <a:spAutoFit/>
          </a:bodyPr>
          <a:lstStyle/>
          <a:p>
            <a:r>
              <a:rPr lang="fr-FR" sz="2400" b="1" dirty="0"/>
              <a:t>Creysse</a:t>
            </a:r>
          </a:p>
        </p:txBody>
      </p:sp>
    </p:spTree>
    <p:extLst>
      <p:ext uri="{BB962C8B-B14F-4D97-AF65-F5344CB8AC3E}">
        <p14:creationId xmlns:p14="http://schemas.microsoft.com/office/powerpoint/2010/main" val="261536058"/>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8802E6C-7656-1721-9A4F-2C3EBF2191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33450"/>
            <a:ext cx="7315200" cy="49911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BB1AC3-9883-9542-E276-72EFDB42F4E8}"/>
              </a:ext>
            </a:extLst>
          </p:cNvPr>
          <p:cNvSpPr txBox="1"/>
          <p:nvPr/>
        </p:nvSpPr>
        <p:spPr>
          <a:xfrm>
            <a:off x="4513763" y="5924550"/>
            <a:ext cx="3442569" cy="461665"/>
          </a:xfrm>
          <a:prstGeom prst="rect">
            <a:avLst/>
          </a:prstGeom>
          <a:noFill/>
        </p:spPr>
        <p:txBody>
          <a:bodyPr wrap="square" rtlCol="0">
            <a:spAutoFit/>
          </a:bodyPr>
          <a:lstStyle/>
          <a:p>
            <a:r>
              <a:rPr lang="fr-FR" sz="2400" b="1" dirty="0"/>
              <a:t>Saint Aulaye Puymangou</a:t>
            </a:r>
          </a:p>
        </p:txBody>
      </p:sp>
    </p:spTree>
    <p:extLst>
      <p:ext uri="{BB962C8B-B14F-4D97-AF65-F5344CB8AC3E}">
        <p14:creationId xmlns:p14="http://schemas.microsoft.com/office/powerpoint/2010/main" val="1430168092"/>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4C706F9-9BF1-0245-265D-12D037613D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4DC0444-8A58-C951-F6C6-9673206539BD}"/>
              </a:ext>
            </a:extLst>
          </p:cNvPr>
          <p:cNvSpPr txBox="1"/>
          <p:nvPr/>
        </p:nvSpPr>
        <p:spPr>
          <a:xfrm>
            <a:off x="5442291" y="5862637"/>
            <a:ext cx="2038662" cy="461665"/>
          </a:xfrm>
          <a:prstGeom prst="rect">
            <a:avLst/>
          </a:prstGeom>
          <a:noFill/>
        </p:spPr>
        <p:txBody>
          <a:bodyPr wrap="square" rtlCol="0">
            <a:spAutoFit/>
          </a:bodyPr>
          <a:lstStyle/>
          <a:p>
            <a:r>
              <a:rPr lang="fr-FR" sz="2400" b="1" dirty="0"/>
              <a:t>Brantôme</a:t>
            </a:r>
          </a:p>
        </p:txBody>
      </p:sp>
    </p:spTree>
    <p:extLst>
      <p:ext uri="{BB962C8B-B14F-4D97-AF65-F5344CB8AC3E}">
        <p14:creationId xmlns:p14="http://schemas.microsoft.com/office/powerpoint/2010/main" val="3689441908"/>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09DE001-3E54-EFB3-BCE3-87E303E85C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0" y="995362"/>
            <a:ext cx="7315200" cy="4867275"/>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7AE002F-1666-59AA-4C95-AAEDC75C750D}"/>
              </a:ext>
            </a:extLst>
          </p:cNvPr>
          <p:cNvSpPr txBox="1"/>
          <p:nvPr/>
        </p:nvSpPr>
        <p:spPr>
          <a:xfrm>
            <a:off x="5790683" y="5862637"/>
            <a:ext cx="2278505" cy="461665"/>
          </a:xfrm>
          <a:prstGeom prst="rect">
            <a:avLst/>
          </a:prstGeom>
          <a:noFill/>
        </p:spPr>
        <p:txBody>
          <a:bodyPr wrap="square" rtlCol="0">
            <a:spAutoFit/>
          </a:bodyPr>
          <a:lstStyle/>
          <a:p>
            <a:r>
              <a:rPr lang="fr-FR" sz="2400" b="1" dirty="0"/>
              <a:t>Issigeac</a:t>
            </a:r>
          </a:p>
        </p:txBody>
      </p:sp>
    </p:spTree>
    <p:extLst>
      <p:ext uri="{BB962C8B-B14F-4D97-AF65-F5344CB8AC3E}">
        <p14:creationId xmlns:p14="http://schemas.microsoft.com/office/powerpoint/2010/main" val="3646755781"/>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3C2124FD-8538-CFA9-620B-4C21C3262C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4000" y="1117699"/>
            <a:ext cx="10044000" cy="446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57ABA87-06AA-82E1-B9E0-A7B34BCEA094}"/>
              </a:ext>
            </a:extLst>
          </p:cNvPr>
          <p:cNvSpPr txBox="1"/>
          <p:nvPr/>
        </p:nvSpPr>
        <p:spPr>
          <a:xfrm>
            <a:off x="5142783" y="407395"/>
            <a:ext cx="6577446" cy="584775"/>
          </a:xfrm>
          <a:prstGeom prst="rect">
            <a:avLst/>
          </a:prstGeom>
          <a:noFill/>
        </p:spPr>
        <p:txBody>
          <a:bodyPr wrap="square" rtlCol="0">
            <a:spAutoFit/>
          </a:bodyPr>
          <a:lstStyle/>
          <a:p>
            <a:r>
              <a:rPr lang="fr-FR" sz="3200" b="1" dirty="0"/>
              <a:t>Bretagne</a:t>
            </a:r>
          </a:p>
        </p:txBody>
      </p:sp>
      <p:sp>
        <p:nvSpPr>
          <p:cNvPr id="5" name="ZoneTexte 4">
            <a:extLst>
              <a:ext uri="{FF2B5EF4-FFF2-40B4-BE49-F238E27FC236}">
                <a16:creationId xmlns:a16="http://schemas.microsoft.com/office/drawing/2014/main" id="{C0ED4EF2-8934-BBC5-146A-C319656406D1}"/>
              </a:ext>
            </a:extLst>
          </p:cNvPr>
          <p:cNvSpPr txBox="1"/>
          <p:nvPr/>
        </p:nvSpPr>
        <p:spPr>
          <a:xfrm>
            <a:off x="4727028" y="5581699"/>
            <a:ext cx="4582391" cy="461665"/>
          </a:xfrm>
          <a:prstGeom prst="rect">
            <a:avLst/>
          </a:prstGeom>
          <a:noFill/>
        </p:spPr>
        <p:txBody>
          <a:bodyPr wrap="square" rtlCol="0">
            <a:spAutoFit/>
          </a:bodyPr>
          <a:lstStyle/>
          <a:p>
            <a:r>
              <a:rPr lang="fr-FR" sz="2400" b="1" dirty="0"/>
              <a:t>Locronan  Finistère </a:t>
            </a:r>
          </a:p>
        </p:txBody>
      </p:sp>
    </p:spTree>
    <p:extLst>
      <p:ext uri="{BB962C8B-B14F-4D97-AF65-F5344CB8AC3E}">
        <p14:creationId xmlns:p14="http://schemas.microsoft.com/office/powerpoint/2010/main" val="689376291"/>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FEC68B-4F7F-045A-A0DE-8915979D0F97}"/>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rPr>
              <a:t>La Bretagne, une région située à l’extrême ouest de la France, est une péninsule vallonnée qui s’avance dans l’océan Atlantique. Sa côte sauvage s’étend sur des kilomètres : on y trouve des stations balnéaires comme la ville chic de Dinard ou la ville fortifiée de Saint-Malo, construite sur la Manche. La côte de granit rose est un lieu convoité pour les teintes uniques que prennent le sable et les roches. La Bretagne dispose également d’un grand nombre de menhirs (sorte de mégalithe) datant de la préhistoire</a:t>
            </a:r>
            <a:r>
              <a:rPr lang="fr-FR" dirty="0"/>
              <a:t>.</a:t>
            </a:r>
          </a:p>
        </p:txBody>
      </p:sp>
    </p:spTree>
    <p:extLst>
      <p:ext uri="{BB962C8B-B14F-4D97-AF65-F5344CB8AC3E}">
        <p14:creationId xmlns:p14="http://schemas.microsoft.com/office/powerpoint/2010/main" val="3795826962"/>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nuage, bâtiment, plante&#10;&#10;Description générée automatiquement">
            <a:extLst>
              <a:ext uri="{FF2B5EF4-FFF2-40B4-BE49-F238E27FC236}">
                <a16:creationId xmlns:a16="http://schemas.microsoft.com/office/drawing/2014/main" id="{5510096B-26DC-0828-2175-5A030E7CB4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5964" y="639000"/>
            <a:ext cx="8400072" cy="55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8D9E5160-9BF6-DAD0-618B-744EF65083A0}"/>
              </a:ext>
            </a:extLst>
          </p:cNvPr>
          <p:cNvSpPr txBox="1"/>
          <p:nvPr/>
        </p:nvSpPr>
        <p:spPr>
          <a:xfrm>
            <a:off x="4559636" y="6219000"/>
            <a:ext cx="6131858" cy="461665"/>
          </a:xfrm>
          <a:prstGeom prst="rect">
            <a:avLst/>
          </a:prstGeom>
          <a:noFill/>
        </p:spPr>
        <p:txBody>
          <a:bodyPr wrap="square" rtlCol="0">
            <a:spAutoFit/>
          </a:bodyPr>
          <a:lstStyle/>
          <a:p>
            <a:r>
              <a:rPr lang="fr-FR" sz="2400" b="1" dirty="0"/>
              <a:t>Rochefort-en-Terre- Vannes</a:t>
            </a:r>
          </a:p>
        </p:txBody>
      </p:sp>
    </p:spTree>
    <p:extLst>
      <p:ext uri="{BB962C8B-B14F-4D97-AF65-F5344CB8AC3E}">
        <p14:creationId xmlns:p14="http://schemas.microsoft.com/office/powerpoint/2010/main" val="3164877277"/>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âtiment&#10;&#10;Description générée automatiquement">
            <a:extLst>
              <a:ext uri="{FF2B5EF4-FFF2-40B4-BE49-F238E27FC236}">
                <a16:creationId xmlns:a16="http://schemas.microsoft.com/office/drawing/2014/main" id="{62AF67C1-6C5D-C79D-5668-0B2C34C0B9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2637" y="639000"/>
            <a:ext cx="8386725"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833C855-9AEF-3CFD-2E7B-DF3013FA8137}"/>
              </a:ext>
            </a:extLst>
          </p:cNvPr>
          <p:cNvSpPr txBox="1"/>
          <p:nvPr/>
        </p:nvSpPr>
        <p:spPr>
          <a:xfrm>
            <a:off x="4689764" y="6219000"/>
            <a:ext cx="7502236" cy="461665"/>
          </a:xfrm>
          <a:prstGeom prst="rect">
            <a:avLst/>
          </a:prstGeom>
          <a:noFill/>
        </p:spPr>
        <p:txBody>
          <a:bodyPr wrap="square" rtlCol="0">
            <a:spAutoFit/>
          </a:bodyPr>
          <a:lstStyle/>
          <a:p>
            <a:r>
              <a:rPr lang="fr-FR" sz="2400" b="1" dirty="0"/>
              <a:t> Roscoff- Côte –D’Amor</a:t>
            </a:r>
          </a:p>
        </p:txBody>
      </p:sp>
    </p:spTree>
    <p:extLst>
      <p:ext uri="{BB962C8B-B14F-4D97-AF65-F5344CB8AC3E}">
        <p14:creationId xmlns:p14="http://schemas.microsoft.com/office/powerpoint/2010/main" val="1987682366"/>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nuage&#10;&#10;Description générée automatiquement">
            <a:extLst>
              <a:ext uri="{FF2B5EF4-FFF2-40B4-BE49-F238E27FC236}">
                <a16:creationId xmlns:a16="http://schemas.microsoft.com/office/drawing/2014/main" id="{127B0F13-4F85-C889-E265-32E835581D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000" y="639000"/>
            <a:ext cx="8370000" cy="5580000"/>
          </a:xfrm>
          <a:prstGeom prst="rect">
            <a:avLst/>
          </a:prstGeom>
          <a:ln w="38100" cap="sq">
            <a:solidFill>
              <a:srgbClr val="00B05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199F77-F44E-4985-9621-A184D9055560}"/>
              </a:ext>
            </a:extLst>
          </p:cNvPr>
          <p:cNvSpPr txBox="1"/>
          <p:nvPr/>
        </p:nvSpPr>
        <p:spPr>
          <a:xfrm>
            <a:off x="4867245" y="6219000"/>
            <a:ext cx="6328063" cy="461665"/>
          </a:xfrm>
          <a:prstGeom prst="rect">
            <a:avLst/>
          </a:prstGeom>
          <a:noFill/>
        </p:spPr>
        <p:txBody>
          <a:bodyPr wrap="square" rtlCol="0">
            <a:spAutoFit/>
          </a:bodyPr>
          <a:lstStyle/>
          <a:p>
            <a:r>
              <a:rPr lang="fr-FR" sz="2400" b="1" dirty="0"/>
              <a:t>Landévennec -Brest</a:t>
            </a:r>
          </a:p>
        </p:txBody>
      </p:sp>
    </p:spTree>
    <p:extLst>
      <p:ext uri="{BB962C8B-B14F-4D97-AF65-F5344CB8AC3E}">
        <p14:creationId xmlns:p14="http://schemas.microsoft.com/office/powerpoint/2010/main" val="2160719782"/>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plante, ciel&#10;&#10;Description générée automatiquement">
            <a:extLst>
              <a:ext uri="{FF2B5EF4-FFF2-40B4-BE49-F238E27FC236}">
                <a16:creationId xmlns:a16="http://schemas.microsoft.com/office/drawing/2014/main" id="{1D2B15D4-3A80-64B1-BF45-5A023DDBB2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37592" y="639000"/>
            <a:ext cx="10116816" cy="5580000"/>
          </a:xfrm>
          <a:prstGeom prst="rect">
            <a:avLst/>
          </a:prstGeom>
          <a:ln w="38100" cap="sq">
            <a:solidFill>
              <a:schemeClr val="accent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BC0F66E-58A0-0EB8-2404-9DDD326FA8A6}"/>
              </a:ext>
            </a:extLst>
          </p:cNvPr>
          <p:cNvSpPr txBox="1"/>
          <p:nvPr/>
        </p:nvSpPr>
        <p:spPr>
          <a:xfrm>
            <a:off x="3785515" y="6219000"/>
            <a:ext cx="7076209" cy="461665"/>
          </a:xfrm>
          <a:prstGeom prst="rect">
            <a:avLst/>
          </a:prstGeom>
          <a:noFill/>
        </p:spPr>
        <p:txBody>
          <a:bodyPr wrap="square" rtlCol="0">
            <a:spAutoFit/>
          </a:bodyPr>
          <a:lstStyle/>
          <a:p>
            <a:r>
              <a:rPr lang="fr-FR" sz="2400" b="1"/>
              <a:t>Moncontour, Côtes d’Armor</a:t>
            </a:r>
            <a:endParaRPr lang="fr-FR" sz="2400" b="1" dirty="0"/>
          </a:p>
        </p:txBody>
      </p:sp>
    </p:spTree>
    <p:extLst>
      <p:ext uri="{BB962C8B-B14F-4D97-AF65-F5344CB8AC3E}">
        <p14:creationId xmlns:p14="http://schemas.microsoft.com/office/powerpoint/2010/main" val="102201833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age, bâtiment, ciel&#10;&#10;Description générée automatiquement">
            <a:extLst>
              <a:ext uri="{FF2B5EF4-FFF2-40B4-BE49-F238E27FC236}">
                <a16:creationId xmlns:a16="http://schemas.microsoft.com/office/drawing/2014/main" id="{276BE0E2-497B-C04C-2E95-8B6ECBEBBE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2000" y="512331"/>
            <a:ext cx="8748000" cy="5833337"/>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E826961-3513-95DD-BA0E-E9C524A82697}"/>
              </a:ext>
            </a:extLst>
          </p:cNvPr>
          <p:cNvSpPr txBox="1"/>
          <p:nvPr/>
        </p:nvSpPr>
        <p:spPr>
          <a:xfrm>
            <a:off x="4846106" y="6396335"/>
            <a:ext cx="7678881" cy="461665"/>
          </a:xfrm>
          <a:prstGeom prst="rect">
            <a:avLst/>
          </a:prstGeom>
          <a:noFill/>
        </p:spPr>
        <p:txBody>
          <a:bodyPr wrap="square" rtlCol="0">
            <a:spAutoFit/>
          </a:bodyPr>
          <a:lstStyle/>
          <a:p>
            <a:r>
              <a:rPr lang="fr-FR" sz="2400" b="1"/>
              <a:t> Kerascoët, Finistère</a:t>
            </a:r>
            <a:endParaRPr lang="fr-FR" sz="2400" b="1" dirty="0"/>
          </a:p>
        </p:txBody>
      </p:sp>
    </p:spTree>
    <p:extLst>
      <p:ext uri="{BB962C8B-B14F-4D97-AF65-F5344CB8AC3E}">
        <p14:creationId xmlns:p14="http://schemas.microsoft.com/office/powerpoint/2010/main" val="388818779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teau, ciel, nuage&#10;&#10;Description générée automatiquement">
            <a:extLst>
              <a:ext uri="{FF2B5EF4-FFF2-40B4-BE49-F238E27FC236}">
                <a16:creationId xmlns:a16="http://schemas.microsoft.com/office/drawing/2014/main" id="{8953C5F8-F994-9423-7435-9879A6A165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957" y="639000"/>
            <a:ext cx="8368085"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7F2D40-6ECA-B701-1579-2A7DE21C2CF5}"/>
              </a:ext>
            </a:extLst>
          </p:cNvPr>
          <p:cNvSpPr txBox="1"/>
          <p:nvPr/>
        </p:nvSpPr>
        <p:spPr>
          <a:xfrm>
            <a:off x="4436560" y="6219000"/>
            <a:ext cx="6726351" cy="461665"/>
          </a:xfrm>
          <a:prstGeom prst="rect">
            <a:avLst/>
          </a:prstGeom>
          <a:noFill/>
        </p:spPr>
        <p:txBody>
          <a:bodyPr wrap="square" rtlCol="0">
            <a:spAutoFit/>
          </a:bodyPr>
          <a:lstStyle/>
          <a:p>
            <a:r>
              <a:rPr lang="fr-FR" sz="2400" b="1"/>
              <a:t>Paimpol, Côtes-d'Armor</a:t>
            </a:r>
            <a:endParaRPr lang="fr-FR" sz="2400" b="1" dirty="0"/>
          </a:p>
        </p:txBody>
      </p:sp>
    </p:spTree>
    <p:extLst>
      <p:ext uri="{BB962C8B-B14F-4D97-AF65-F5344CB8AC3E}">
        <p14:creationId xmlns:p14="http://schemas.microsoft.com/office/powerpoint/2010/main" val="2577946571"/>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eau&#10;&#10;Description générée automatiquement">
            <a:extLst>
              <a:ext uri="{FF2B5EF4-FFF2-40B4-BE49-F238E27FC236}">
                <a16:creationId xmlns:a16="http://schemas.microsoft.com/office/drawing/2014/main" id="{6E249936-3AAE-5702-F91D-F2D0F3570C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958" y="639000"/>
            <a:ext cx="8368083"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4FE750-C069-312C-7A93-1F338A768980}"/>
              </a:ext>
            </a:extLst>
          </p:cNvPr>
          <p:cNvSpPr txBox="1"/>
          <p:nvPr/>
        </p:nvSpPr>
        <p:spPr>
          <a:xfrm>
            <a:off x="4494845" y="6218999"/>
            <a:ext cx="8368083" cy="461665"/>
          </a:xfrm>
          <a:prstGeom prst="rect">
            <a:avLst/>
          </a:prstGeom>
          <a:noFill/>
        </p:spPr>
        <p:txBody>
          <a:bodyPr wrap="square" rtlCol="0">
            <a:spAutoFit/>
          </a:bodyPr>
          <a:lstStyle/>
          <a:p>
            <a:r>
              <a:rPr lang="fr-FR" sz="2400" b="1"/>
              <a:t>Pontrieux, Côtes-d'Armor</a:t>
            </a:r>
            <a:endParaRPr lang="fr-FR" sz="2400" b="1" dirty="0"/>
          </a:p>
        </p:txBody>
      </p:sp>
    </p:spTree>
    <p:extLst>
      <p:ext uri="{BB962C8B-B14F-4D97-AF65-F5344CB8AC3E}">
        <p14:creationId xmlns:p14="http://schemas.microsoft.com/office/powerpoint/2010/main" val="2744919132"/>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eau&#10;&#10;Description générée automatiquement">
            <a:extLst>
              <a:ext uri="{FF2B5EF4-FFF2-40B4-BE49-F238E27FC236}">
                <a16:creationId xmlns:a16="http://schemas.microsoft.com/office/drawing/2014/main" id="{F584210D-0BE1-EAF3-AAA5-C9114B2DD3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6000" y="839959"/>
            <a:ext cx="10260000" cy="5178081"/>
          </a:xfrm>
          <a:prstGeom prst="rect">
            <a:avLst/>
          </a:prstGeom>
          <a:ln w="38100" cap="sq">
            <a:solidFill>
              <a:schemeClr val="accent4"/>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2E34204-1367-4192-9B2A-CBBB9FE47833}"/>
              </a:ext>
            </a:extLst>
          </p:cNvPr>
          <p:cNvSpPr txBox="1"/>
          <p:nvPr/>
        </p:nvSpPr>
        <p:spPr>
          <a:xfrm>
            <a:off x="4392727" y="3848220"/>
            <a:ext cx="8977745"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Saint-Servant – Ille –Et Vilaine</a:t>
            </a:r>
          </a:p>
        </p:txBody>
      </p:sp>
    </p:spTree>
    <p:extLst>
      <p:ext uri="{BB962C8B-B14F-4D97-AF65-F5344CB8AC3E}">
        <p14:creationId xmlns:p14="http://schemas.microsoft.com/office/powerpoint/2010/main" val="340098430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nuage, herbe, arbre&#10;&#10;Description générée automatiquement">
            <a:extLst>
              <a:ext uri="{FF2B5EF4-FFF2-40B4-BE49-F238E27FC236}">
                <a16:creationId xmlns:a16="http://schemas.microsoft.com/office/drawing/2014/main" id="{C9BF7D48-E68D-47C2-D8E9-EFEE2D32B0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13286" y="1119187"/>
            <a:ext cx="6934200" cy="4619625"/>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64EBC9EC-F831-9415-644D-65B094F3EAC8}"/>
              </a:ext>
            </a:extLst>
          </p:cNvPr>
          <p:cNvSpPr txBox="1"/>
          <p:nvPr/>
        </p:nvSpPr>
        <p:spPr>
          <a:xfrm>
            <a:off x="4502847" y="5738812"/>
            <a:ext cx="8458200" cy="461665"/>
          </a:xfrm>
          <a:prstGeom prst="rect">
            <a:avLst/>
          </a:prstGeom>
          <a:noFill/>
        </p:spPr>
        <p:txBody>
          <a:bodyPr wrap="square" rtlCol="0">
            <a:spAutoFit/>
          </a:bodyPr>
          <a:lstStyle/>
          <a:p>
            <a:r>
              <a:rPr lang="fr-FR" sz="2400" b="1"/>
              <a:t>Fougères (Ille-et-Vilaine)</a:t>
            </a:r>
            <a:endParaRPr lang="fr-FR" sz="2400" b="1" dirty="0"/>
          </a:p>
        </p:txBody>
      </p:sp>
    </p:spTree>
    <p:extLst>
      <p:ext uri="{BB962C8B-B14F-4D97-AF65-F5344CB8AC3E}">
        <p14:creationId xmlns:p14="http://schemas.microsoft.com/office/powerpoint/2010/main" val="1510801863"/>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arbre&#10;&#10;Description générée automatiquement">
            <a:extLst>
              <a:ext uri="{FF2B5EF4-FFF2-40B4-BE49-F238E27FC236}">
                <a16:creationId xmlns:a16="http://schemas.microsoft.com/office/drawing/2014/main" id="{80D90D24-C1B3-A848-AD50-43E37F0D2A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28900" y="1119187"/>
            <a:ext cx="6934200" cy="461962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B746BA4-42B4-60E3-3C92-4E76970B2BF2}"/>
              </a:ext>
            </a:extLst>
          </p:cNvPr>
          <p:cNvSpPr txBox="1"/>
          <p:nvPr/>
        </p:nvSpPr>
        <p:spPr>
          <a:xfrm>
            <a:off x="3201236" y="5738812"/>
            <a:ext cx="7273636" cy="461665"/>
          </a:xfrm>
          <a:prstGeom prst="rect">
            <a:avLst/>
          </a:prstGeom>
          <a:noFill/>
        </p:spPr>
        <p:txBody>
          <a:bodyPr wrap="square" rtlCol="0">
            <a:spAutoFit/>
          </a:bodyPr>
          <a:lstStyle/>
          <a:p>
            <a:r>
              <a:rPr lang="fr-FR" sz="2400" b="1"/>
              <a:t>Sauzon, une perle à Belle-Île-en-Mer (Morbihan)</a:t>
            </a:r>
            <a:endParaRPr lang="fr-FR" sz="2400" b="1" dirty="0"/>
          </a:p>
        </p:txBody>
      </p:sp>
    </p:spTree>
    <p:extLst>
      <p:ext uri="{BB962C8B-B14F-4D97-AF65-F5344CB8AC3E}">
        <p14:creationId xmlns:p14="http://schemas.microsoft.com/office/powerpoint/2010/main" val="3403862926"/>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eau, arbre, ciel&#10;&#10;Description générée automatiquement">
            <a:extLst>
              <a:ext uri="{FF2B5EF4-FFF2-40B4-BE49-F238E27FC236}">
                <a16:creationId xmlns:a16="http://schemas.microsoft.com/office/drawing/2014/main" id="{122D20AD-AD34-E93C-F8BD-8CCA5F4E59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4045" y="1104370"/>
            <a:ext cx="8383910" cy="464925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48E81AA3-2A66-8C6D-2E22-69364A7F6C75}"/>
              </a:ext>
            </a:extLst>
          </p:cNvPr>
          <p:cNvSpPr txBox="1"/>
          <p:nvPr/>
        </p:nvSpPr>
        <p:spPr>
          <a:xfrm>
            <a:off x="4963271" y="5753629"/>
            <a:ext cx="5673436" cy="461665"/>
          </a:xfrm>
          <a:prstGeom prst="rect">
            <a:avLst/>
          </a:prstGeom>
          <a:noFill/>
        </p:spPr>
        <p:txBody>
          <a:bodyPr wrap="square" rtlCol="0">
            <a:spAutoFit/>
          </a:bodyPr>
          <a:lstStyle/>
          <a:p>
            <a:r>
              <a:rPr lang="fr-FR" sz="2400" b="1"/>
              <a:t>Golfe du Morbihan </a:t>
            </a:r>
            <a:endParaRPr lang="fr-FR" sz="2400" b="1" dirty="0"/>
          </a:p>
        </p:txBody>
      </p:sp>
    </p:spTree>
    <p:extLst>
      <p:ext uri="{BB962C8B-B14F-4D97-AF65-F5344CB8AC3E}">
        <p14:creationId xmlns:p14="http://schemas.microsoft.com/office/powerpoint/2010/main" val="675465000"/>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F3E1741-DE1E-7AAB-2DDB-0D6058751297}"/>
              </a:ext>
            </a:extLst>
          </p:cNvPr>
          <p:cNvSpPr txBox="1"/>
          <p:nvPr/>
        </p:nvSpPr>
        <p:spPr>
          <a:xfrm>
            <a:off x="1165215" y="677798"/>
            <a:ext cx="11783291" cy="584775"/>
          </a:xfrm>
          <a:prstGeom prst="rect">
            <a:avLst/>
          </a:prstGeom>
          <a:noFill/>
        </p:spPr>
        <p:txBody>
          <a:bodyPr wrap="square" rtlCol="0">
            <a:spAutoFit/>
          </a:bodyPr>
          <a:lstStyle/>
          <a:p>
            <a:r>
              <a:rPr lang="fr-FR" sz="3200" b="1" dirty="0"/>
              <a:t>Lorient Vous A Présenté Les plus Beaux Villages De France</a:t>
            </a:r>
          </a:p>
        </p:txBody>
      </p:sp>
      <p:sp>
        <p:nvSpPr>
          <p:cNvPr id="3" name="ZoneTexte 2">
            <a:extLst>
              <a:ext uri="{FF2B5EF4-FFF2-40B4-BE49-F238E27FC236}">
                <a16:creationId xmlns:a16="http://schemas.microsoft.com/office/drawing/2014/main" id="{EB47A1B5-ED3E-2350-6336-FA7DCAC31DE0}"/>
              </a:ext>
            </a:extLst>
          </p:cNvPr>
          <p:cNvSpPr txBox="1"/>
          <p:nvPr/>
        </p:nvSpPr>
        <p:spPr>
          <a:xfrm>
            <a:off x="3193710" y="1510742"/>
            <a:ext cx="6359237" cy="584775"/>
          </a:xfrm>
          <a:prstGeom prst="rect">
            <a:avLst/>
          </a:prstGeom>
          <a:noFill/>
        </p:spPr>
        <p:txBody>
          <a:bodyPr wrap="square" rtlCol="0">
            <a:spAutoFit/>
          </a:bodyPr>
          <a:lstStyle/>
          <a:p>
            <a:r>
              <a:rPr lang="fr-FR" sz="3200" b="1" dirty="0"/>
              <a:t>Sont La Dordogne Et La Bretagne</a:t>
            </a:r>
          </a:p>
        </p:txBody>
      </p:sp>
      <p:sp>
        <p:nvSpPr>
          <p:cNvPr id="4" name="ZoneTexte 3">
            <a:extLst>
              <a:ext uri="{FF2B5EF4-FFF2-40B4-BE49-F238E27FC236}">
                <a16:creationId xmlns:a16="http://schemas.microsoft.com/office/drawing/2014/main" id="{9AA8404E-CF31-F2A4-D2F9-BDA39A2DD874}"/>
              </a:ext>
            </a:extLst>
          </p:cNvPr>
          <p:cNvSpPr txBox="1"/>
          <p:nvPr/>
        </p:nvSpPr>
        <p:spPr>
          <a:xfrm>
            <a:off x="2994013" y="2356944"/>
            <a:ext cx="8591849"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5" name="ZoneTexte 4">
            <a:extLst>
              <a:ext uri="{FF2B5EF4-FFF2-40B4-BE49-F238E27FC236}">
                <a16:creationId xmlns:a16="http://schemas.microsoft.com/office/drawing/2014/main" id="{2A81B77C-FB1E-3D33-113D-63A231C80F00}"/>
              </a:ext>
            </a:extLst>
          </p:cNvPr>
          <p:cNvSpPr txBox="1"/>
          <p:nvPr/>
        </p:nvSpPr>
        <p:spPr>
          <a:xfrm>
            <a:off x="3533626" y="3189888"/>
            <a:ext cx="9549245" cy="584775"/>
          </a:xfrm>
          <a:prstGeom prst="rect">
            <a:avLst/>
          </a:prstGeom>
          <a:noFill/>
        </p:spPr>
        <p:txBody>
          <a:bodyPr wrap="square" rtlCol="0">
            <a:spAutoFit/>
          </a:bodyPr>
          <a:lstStyle/>
          <a:p>
            <a:r>
              <a:rPr lang="fr-FR" sz="3200" b="1" dirty="0"/>
              <a:t>Les Images Et Le Son Du net </a:t>
            </a:r>
          </a:p>
        </p:txBody>
      </p:sp>
      <p:sp>
        <p:nvSpPr>
          <p:cNvPr id="6" name="ZoneTexte 5">
            <a:extLst>
              <a:ext uri="{FF2B5EF4-FFF2-40B4-BE49-F238E27FC236}">
                <a16:creationId xmlns:a16="http://schemas.microsoft.com/office/drawing/2014/main" id="{F6AD5958-F0FD-2782-2413-9D2627348038}"/>
              </a:ext>
            </a:extLst>
          </p:cNvPr>
          <p:cNvSpPr txBox="1"/>
          <p:nvPr/>
        </p:nvSpPr>
        <p:spPr>
          <a:xfrm>
            <a:off x="4073055" y="3916280"/>
            <a:ext cx="4831773" cy="584775"/>
          </a:xfrm>
          <a:prstGeom prst="rect">
            <a:avLst/>
          </a:prstGeom>
          <a:noFill/>
        </p:spPr>
        <p:txBody>
          <a:bodyPr wrap="square" rtlCol="0">
            <a:spAutoFit/>
          </a:bodyPr>
          <a:lstStyle/>
          <a:p>
            <a:r>
              <a:rPr lang="fr-FR" sz="3200" b="1" dirty="0"/>
              <a:t>Merci De Votre Visite </a:t>
            </a:r>
          </a:p>
        </p:txBody>
      </p:sp>
      <p:sp>
        <p:nvSpPr>
          <p:cNvPr id="7" name="ZoneTexte 6">
            <a:extLst>
              <a:ext uri="{FF2B5EF4-FFF2-40B4-BE49-F238E27FC236}">
                <a16:creationId xmlns:a16="http://schemas.microsoft.com/office/drawing/2014/main" id="{48C928D3-D1E0-83C3-1662-2EF693903693}"/>
              </a:ext>
            </a:extLst>
          </p:cNvPr>
          <p:cNvSpPr txBox="1"/>
          <p:nvPr/>
        </p:nvSpPr>
        <p:spPr>
          <a:xfrm>
            <a:off x="5274102" y="4762483"/>
            <a:ext cx="4560178" cy="584775"/>
          </a:xfrm>
          <a:prstGeom prst="rect">
            <a:avLst/>
          </a:prstGeom>
          <a:noFill/>
        </p:spPr>
        <p:txBody>
          <a:bodyPr wrap="square" rtlCol="0">
            <a:spAutoFit/>
          </a:bodyPr>
          <a:lstStyle/>
          <a:p>
            <a:r>
              <a:rPr lang="fr-FR" sz="3200" b="1" dirty="0"/>
              <a:t>Daniel</a:t>
            </a:r>
          </a:p>
        </p:txBody>
      </p:sp>
      <p:sp>
        <p:nvSpPr>
          <p:cNvPr id="8" name="Rectangle 7">
            <a:extLst>
              <a:ext uri="{FF2B5EF4-FFF2-40B4-BE49-F238E27FC236}">
                <a16:creationId xmlns:a16="http://schemas.microsoft.com/office/drawing/2014/main" id="{05D65DA0-FEB4-8E29-9A49-79CAFB2EFFD9}"/>
              </a:ext>
            </a:extLst>
          </p:cNvPr>
          <p:cNvSpPr/>
          <p:nvPr/>
        </p:nvSpPr>
        <p:spPr>
          <a:xfrm>
            <a:off x="4245685" y="5347258"/>
            <a:ext cx="3700630" cy="131172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descr="Une image contenant Police, écriture manuscrite, Graphique, typographie&#10;&#10;Description générée automatiquement">
            <a:extLst>
              <a:ext uri="{FF2B5EF4-FFF2-40B4-BE49-F238E27FC236}">
                <a16:creationId xmlns:a16="http://schemas.microsoft.com/office/drawing/2014/main" id="{1956D745-4F36-FAF1-497C-F9D513EA11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45686" y="5347258"/>
            <a:ext cx="3828128" cy="1311725"/>
          </a:xfrm>
          <a:prstGeom prst="rect">
            <a:avLst/>
          </a:prstGeom>
        </p:spPr>
      </p:pic>
    </p:spTree>
    <p:extLst>
      <p:ext uri="{BB962C8B-B14F-4D97-AF65-F5344CB8AC3E}">
        <p14:creationId xmlns:p14="http://schemas.microsoft.com/office/powerpoint/2010/main" val="3073595294"/>
      </p:ext>
    </p:extLst>
  </p:cSld>
  <p:clrMapOvr>
    <a:masterClrMapping/>
  </p:clrMapOvr>
  <mc:AlternateContent xmlns:mc="http://schemas.openxmlformats.org/markup-compatibility/2006" xmlns:p14="http://schemas.microsoft.com/office/powerpoint/2010/main">
    <mc:Choice Requires="p14">
      <p:transition spd="slow" p14:dur="5000" advClick="0" advTm="9000">
        <p14:reveal/>
      </p:transition>
    </mc:Choice>
    <mc:Fallback xmlns="">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286</Words>
  <Application>Microsoft Office PowerPoint</Application>
  <PresentationFormat>Grand écran</PresentationFormat>
  <Paragraphs>44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micro</dc:creator>
  <cp:lastModifiedBy>Daniel Moulac</cp:lastModifiedBy>
  <cp:revision>6</cp:revision>
  <dcterms:created xsi:type="dcterms:W3CDTF">2024-07-25T06:31:08Z</dcterms:created>
  <dcterms:modified xsi:type="dcterms:W3CDTF">2024-07-26T12:18:02Z</dcterms:modified>
</cp:coreProperties>
</file>