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56" r:id="rId3"/>
    <p:sldId id="282" r:id="rId4"/>
    <p:sldId id="280" r:id="rId5"/>
    <p:sldId id="279" r:id="rId6"/>
    <p:sldId id="278" r:id="rId7"/>
    <p:sldId id="277" r:id="rId8"/>
    <p:sldId id="276" r:id="rId9"/>
    <p:sldId id="275" r:id="rId10"/>
    <p:sldId id="274" r:id="rId11"/>
    <p:sldId id="273" r:id="rId12"/>
    <p:sldId id="272" r:id="rId13"/>
    <p:sldId id="271" r:id="rId14"/>
    <p:sldId id="270" r:id="rId15"/>
    <p:sldId id="269" r:id="rId16"/>
    <p:sldId id="268" r:id="rId17"/>
    <p:sldId id="267" r:id="rId18"/>
    <p:sldId id="266" r:id="rId19"/>
    <p:sldId id="265" r:id="rId20"/>
    <p:sldId id="264" r:id="rId21"/>
    <p:sldId id="263" r:id="rId22"/>
    <p:sldId id="262" r:id="rId23"/>
    <p:sldId id="261" r:id="rId24"/>
    <p:sldId id="260" r:id="rId25"/>
    <p:sldId id="259" r:id="rId26"/>
    <p:sldId id="258" r:id="rId27"/>
    <p:sldId id="257" r:id="rId28"/>
    <p:sldId id="283"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376E34-56CC-F413-9185-5CDE8508DC2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BCB157B-1199-DDEA-60BC-95DAFC086D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AFC52F7-5041-520A-F8C1-97E8A4276DD4}"/>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5" name="Espace réservé du pied de page 4">
            <a:extLst>
              <a:ext uri="{FF2B5EF4-FFF2-40B4-BE49-F238E27FC236}">
                <a16:creationId xmlns:a16="http://schemas.microsoft.com/office/drawing/2014/main" id="{504658EE-D7DE-34C6-52C2-C1A1F238A3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5D0CA7-4CFC-FB2A-8162-CCF05820123D}"/>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1198579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C0227B-A80B-621C-DAE0-BBEDD73536E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76CDB3-81B6-FEA7-CF60-270B164D03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96CE9C-C474-8628-9219-33D63E7CE339}"/>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5" name="Espace réservé du pied de page 4">
            <a:extLst>
              <a:ext uri="{FF2B5EF4-FFF2-40B4-BE49-F238E27FC236}">
                <a16:creationId xmlns:a16="http://schemas.microsoft.com/office/drawing/2014/main" id="{3B0B4B35-18A5-EA9F-2531-5842B3155BF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BDFE54-3418-71E9-EB62-464DAA586BA0}"/>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3221668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314CEA-2E43-945E-BF3B-B99345EE0F1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C72BE38-EDEA-4C81-C101-AED33B02CCD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87EBB43-543D-F8DD-66AB-8F600B6C18DB}"/>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5" name="Espace réservé du pied de page 4">
            <a:extLst>
              <a:ext uri="{FF2B5EF4-FFF2-40B4-BE49-F238E27FC236}">
                <a16:creationId xmlns:a16="http://schemas.microsoft.com/office/drawing/2014/main" id="{0C09932E-E7C7-FEE6-A038-AD59100C6C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9A994C0-EB55-07A8-A528-FB99544E6779}"/>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27415500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31F485-7BCA-F584-1A5F-37B336EBCE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6C74C9D-FF3E-F3D1-BF77-5E262AE19F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534197B-B142-9E0A-0F1B-277AFFCEC73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ECD266A-443C-68F0-0E5E-A1B4C76FDE6C}"/>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6" name="Espace réservé du pied de page 5">
            <a:extLst>
              <a:ext uri="{FF2B5EF4-FFF2-40B4-BE49-F238E27FC236}">
                <a16:creationId xmlns:a16="http://schemas.microsoft.com/office/drawing/2014/main" id="{9BDA84B2-07D3-FF8E-24A9-34E6A66FC18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3551D33-02E7-D9CC-DC86-628C116790F6}"/>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32158436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E999CF-1360-7CEE-25F9-7D651AFF270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8943608-A7BB-AA63-0716-2F07759167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8E92F2C-9CFB-CE3D-6563-81231324355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10234E2-143A-FB5F-11E3-2D857A45C3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72D5BC9-4808-568E-87E2-FA24906392C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15930FE-A18A-A1BC-BE45-5DFCE2F4FB30}"/>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8" name="Espace réservé du pied de page 7">
            <a:extLst>
              <a:ext uri="{FF2B5EF4-FFF2-40B4-BE49-F238E27FC236}">
                <a16:creationId xmlns:a16="http://schemas.microsoft.com/office/drawing/2014/main" id="{4F0B814D-3B9E-70DF-90D4-0B8E64DDC0C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D967BA3-5549-15B7-2BF9-8FAB61D63863}"/>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11555840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36D4F5-D184-E78E-993D-077235D6DAE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66931D3-A8CD-FA7D-45B2-D7A1468DC7F4}"/>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4" name="Espace réservé du pied de page 3">
            <a:extLst>
              <a:ext uri="{FF2B5EF4-FFF2-40B4-BE49-F238E27FC236}">
                <a16:creationId xmlns:a16="http://schemas.microsoft.com/office/drawing/2014/main" id="{BB422535-F875-305E-CA69-62042CA2663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2C49B61-18D2-4C54-DD02-727120EE1299}"/>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996265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5CB9000-FD1F-E00E-8CC9-248508D14CD5}"/>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3" name="Espace réservé du pied de page 2">
            <a:extLst>
              <a:ext uri="{FF2B5EF4-FFF2-40B4-BE49-F238E27FC236}">
                <a16:creationId xmlns:a16="http://schemas.microsoft.com/office/drawing/2014/main" id="{F26B3BEA-EB09-8156-546D-169C4838372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DF2A35A-2DBC-7691-4506-226D704995F2}"/>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2715334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094315-3444-5C72-3BC2-31660C64992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4A78A0F-AC3E-6B15-2A03-9BB295FCA9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344F379-377C-70F3-7F49-D825B968FF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E1818E6-6692-4ACA-468D-1C7513E2D473}"/>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6" name="Espace réservé du pied de page 5">
            <a:extLst>
              <a:ext uri="{FF2B5EF4-FFF2-40B4-BE49-F238E27FC236}">
                <a16:creationId xmlns:a16="http://schemas.microsoft.com/office/drawing/2014/main" id="{C7347704-6B04-21CF-591A-7D78A6DC629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7E01F0A-0259-AEEC-DAE3-D4A1AB4B8C17}"/>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42008967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06AF23-F82A-E7EB-D3D5-F31F4CFCB7F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5E51835-454E-9A1F-0564-52EF1689A0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9109B9C-1522-20EF-0F97-B15229A509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3CFDF0C-252F-0F4A-1A9B-65999338812E}"/>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6" name="Espace réservé du pied de page 5">
            <a:extLst>
              <a:ext uri="{FF2B5EF4-FFF2-40B4-BE49-F238E27FC236}">
                <a16:creationId xmlns:a16="http://schemas.microsoft.com/office/drawing/2014/main" id="{3FD596D4-207A-A9C5-A51D-E990340292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8168BE7-BCEE-40DB-168C-C5C5723FBB01}"/>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1809777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350835-3726-B50D-62FF-289E347E5C0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11481BB-3D45-2BDE-643F-0693727584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5A3CA35-47F6-DF9F-4E56-1A4BB9013C92}"/>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5" name="Espace réservé du pied de page 4">
            <a:extLst>
              <a:ext uri="{FF2B5EF4-FFF2-40B4-BE49-F238E27FC236}">
                <a16:creationId xmlns:a16="http://schemas.microsoft.com/office/drawing/2014/main" id="{9F0B0A22-A0A8-BD07-3868-0E9D1710BE7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C575827-29C3-CFDC-3CBB-18A2C7A444F6}"/>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25571210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2566814-86F4-3853-71B0-678E5BFE776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F77DF47-2B21-0DBE-FBF3-FE62CA64B92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0D62C0-E6DF-16FB-4532-2D32C123830B}"/>
              </a:ext>
            </a:extLst>
          </p:cNvPr>
          <p:cNvSpPr>
            <a:spLocks noGrp="1"/>
          </p:cNvSpPr>
          <p:nvPr>
            <p:ph type="dt" sz="half" idx="10"/>
          </p:nvPr>
        </p:nvSpPr>
        <p:spPr/>
        <p:txBody>
          <a:bodyPr/>
          <a:lstStyle/>
          <a:p>
            <a:fld id="{C19F3F89-0BEC-4DDF-A343-05B1C54E2C2E}" type="datetimeFigureOut">
              <a:rPr lang="fr-FR" smtClean="0"/>
              <a:t>27/07/2024</a:t>
            </a:fld>
            <a:endParaRPr lang="fr-FR"/>
          </a:p>
        </p:txBody>
      </p:sp>
      <p:sp>
        <p:nvSpPr>
          <p:cNvPr id="5" name="Espace réservé du pied de page 4">
            <a:extLst>
              <a:ext uri="{FF2B5EF4-FFF2-40B4-BE49-F238E27FC236}">
                <a16:creationId xmlns:a16="http://schemas.microsoft.com/office/drawing/2014/main" id="{CEABE1D0-877B-651C-2BD9-E6F0C781315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6309B01-F4AA-3E0C-8337-AC8426060FB0}"/>
              </a:ext>
            </a:extLst>
          </p:cNvPr>
          <p:cNvSpPr>
            <a:spLocks noGrp="1"/>
          </p:cNvSpPr>
          <p:nvPr>
            <p:ph type="sldNum" sz="quarter" idx="12"/>
          </p:nvPr>
        </p:nvSpPr>
        <p:spPr/>
        <p:txBody>
          <a:bodyPr/>
          <a:lstStyle/>
          <a:p>
            <a:fld id="{66CAADAD-580F-498F-81AC-88D7D6045461}" type="slidenum">
              <a:rPr lang="fr-FR" smtClean="0"/>
              <a:t>‹N°›</a:t>
            </a:fld>
            <a:endParaRPr lang="fr-FR"/>
          </a:p>
        </p:txBody>
      </p:sp>
    </p:spTree>
    <p:extLst>
      <p:ext uri="{BB962C8B-B14F-4D97-AF65-F5344CB8AC3E}">
        <p14:creationId xmlns:p14="http://schemas.microsoft.com/office/powerpoint/2010/main" val="32693086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F694619-073C-B185-4D1C-D21628B051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9835E69-E64A-BC9E-68FE-3BD92ACC4D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2076CF-EE59-3BAC-722F-A74F7F7E8C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19F3F89-0BEC-4DDF-A343-05B1C54E2C2E}" type="datetimeFigureOut">
              <a:rPr lang="fr-FR" smtClean="0"/>
              <a:t>27/07/2024</a:t>
            </a:fld>
            <a:endParaRPr lang="fr-FR"/>
          </a:p>
        </p:txBody>
      </p:sp>
      <p:sp>
        <p:nvSpPr>
          <p:cNvPr id="5" name="Espace réservé du pied de page 4">
            <a:extLst>
              <a:ext uri="{FF2B5EF4-FFF2-40B4-BE49-F238E27FC236}">
                <a16:creationId xmlns:a16="http://schemas.microsoft.com/office/drawing/2014/main" id="{B17C0647-BC1B-C889-9687-3A753BD7A2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74AA4E4-0A26-CF7B-FAF2-2D163D768F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6CAADAD-580F-498F-81AC-88D7D6045461}" type="slidenum">
              <a:rPr lang="fr-FR" smtClean="0"/>
              <a:t>‹N°›</a:t>
            </a:fld>
            <a:endParaRPr lang="fr-FR"/>
          </a:p>
        </p:txBody>
      </p:sp>
    </p:spTree>
    <p:extLst>
      <p:ext uri="{BB962C8B-B14F-4D97-AF65-F5344CB8AC3E}">
        <p14:creationId xmlns:p14="http://schemas.microsoft.com/office/powerpoint/2010/main" val="1295512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Zone urbaine&#10;&#10;Description générée automatiquement">
            <a:extLst>
              <a:ext uri="{FF2B5EF4-FFF2-40B4-BE49-F238E27FC236}">
                <a16:creationId xmlns:a16="http://schemas.microsoft.com/office/drawing/2014/main" id="{82460946-4144-1918-7446-D183803537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C4623D0-855F-F001-4186-F6A97BC0D1D8}"/>
              </a:ext>
            </a:extLst>
          </p:cNvPr>
          <p:cNvSpPr txBox="1"/>
          <p:nvPr/>
        </p:nvSpPr>
        <p:spPr>
          <a:xfrm>
            <a:off x="4020706" y="6348167"/>
            <a:ext cx="7637929" cy="461665"/>
          </a:xfrm>
          <a:prstGeom prst="rect">
            <a:avLst/>
          </a:prstGeom>
          <a:noFill/>
        </p:spPr>
        <p:txBody>
          <a:bodyPr wrap="square" rtlCol="0">
            <a:spAutoFit/>
          </a:bodyPr>
          <a:lstStyle/>
          <a:p>
            <a:r>
              <a:rPr lang="fr-FR" sz="2400" b="1"/>
              <a:t>La capitale de Chypre, Nicosie.</a:t>
            </a:r>
            <a:endParaRPr lang="fr-FR" sz="2400" b="1" dirty="0"/>
          </a:p>
        </p:txBody>
      </p:sp>
      <p:sp>
        <p:nvSpPr>
          <p:cNvPr id="5" name="ZoneTexte 4">
            <a:extLst>
              <a:ext uri="{FF2B5EF4-FFF2-40B4-BE49-F238E27FC236}">
                <a16:creationId xmlns:a16="http://schemas.microsoft.com/office/drawing/2014/main" id="{46CB572C-09B2-41B6-B840-0E8023BFF4C6}"/>
              </a:ext>
            </a:extLst>
          </p:cNvPr>
          <p:cNvSpPr txBox="1"/>
          <p:nvPr/>
        </p:nvSpPr>
        <p:spPr>
          <a:xfrm>
            <a:off x="5400338" y="620953"/>
            <a:ext cx="5776857" cy="523220"/>
          </a:xfrm>
          <a:prstGeom prst="rect">
            <a:avLst/>
          </a:prstGeom>
          <a:noFill/>
        </p:spPr>
        <p:txBody>
          <a:bodyPr wrap="square" rtlCol="0">
            <a:spAutoFit/>
          </a:bodyPr>
          <a:lstStyle/>
          <a:p>
            <a:r>
              <a:rPr lang="fr-FR" sz="2800" b="1" dirty="0"/>
              <a:t>Chypre</a:t>
            </a:r>
          </a:p>
        </p:txBody>
      </p:sp>
    </p:spTree>
    <p:extLst>
      <p:ext uri="{BB962C8B-B14F-4D97-AF65-F5344CB8AC3E}">
        <p14:creationId xmlns:p14="http://schemas.microsoft.com/office/powerpoint/2010/main" val="16079530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sndAc>
          <p:stSnd loop="1">
            <p:snd r:embed="rId2" name="Most Epic Relaxation Music - Belle Musique Douce Piano.wav"/>
          </p:stSnd>
        </p:sndAc>
      </p:transition>
    </mc:Choice>
    <mc:Fallback>
      <p:transition spd="slow" advClick="0" advTm="9000">
        <p:fade/>
        <p:sndAc>
          <p:stSnd loop="1">
            <p:snd r:embed="rId2" name="Most Epic Relaxation Music - Belle Musique Douce P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1EEA0A-DFE2-1CF8-D6BA-9377E1D38DC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Chypre, en forme longue la république de Chypre8 (en grec moderne : </a:t>
            </a:r>
            <a:r>
              <a:rPr lang="fr-FR" sz="4000" b="1" dirty="0" err="1">
                <a:solidFill>
                  <a:srgbClr val="FFFF00"/>
                </a:solidFill>
              </a:rPr>
              <a:t>Κύ</a:t>
            </a:r>
            <a:r>
              <a:rPr lang="fr-FR" sz="4000" b="1" dirty="0">
                <a:solidFill>
                  <a:srgbClr val="FFFF00"/>
                </a:solidFill>
              </a:rPr>
              <a:t>προς, Kýpros et Δημοκρατία της Κύπρου, Dimokratía tis Kýprou ; en turc : Kıbrıs et Kıbrıs Cumhuriyeti), est un État situé sur l'île de Chypre en Asie, dans la partie orientale de la mer Méditerranée, dans le bassin Levantin. Bien que Chypre soit géographiquement proche de la région du Proche-Orient, le pays est rattaché politiquement à l'Europe et est membre de l’Union européenne (UE).</a:t>
            </a:r>
          </a:p>
        </p:txBody>
      </p:sp>
    </p:spTree>
    <p:extLst>
      <p:ext uri="{BB962C8B-B14F-4D97-AF65-F5344CB8AC3E}">
        <p14:creationId xmlns:p14="http://schemas.microsoft.com/office/powerpoint/2010/main" val="2265839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abits, bâtiment, ciel&#10;&#10;Description générée automatiquement">
            <a:extLst>
              <a:ext uri="{FF2B5EF4-FFF2-40B4-BE49-F238E27FC236}">
                <a16:creationId xmlns:a16="http://schemas.microsoft.com/office/drawing/2014/main" id="{67808686-45DB-4A4B-372C-AEA3B8E935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7497" y="189000"/>
            <a:ext cx="4881355"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B6438FA-478D-9A0C-08EF-F310E6FC59C0}"/>
              </a:ext>
            </a:extLst>
          </p:cNvPr>
          <p:cNvSpPr txBox="1"/>
          <p:nvPr/>
        </p:nvSpPr>
        <p:spPr>
          <a:xfrm>
            <a:off x="8659906" y="3603812"/>
            <a:ext cx="3453205" cy="830997"/>
          </a:xfrm>
          <a:prstGeom prst="rect">
            <a:avLst/>
          </a:prstGeom>
          <a:noFill/>
        </p:spPr>
        <p:txBody>
          <a:bodyPr wrap="square" rtlCol="0">
            <a:spAutoFit/>
          </a:bodyPr>
          <a:lstStyle/>
          <a:p>
            <a:r>
              <a:rPr lang="fr-FR" sz="2400" b="1"/>
              <a:t>La ligne verte au niveau de la rue Ledra.</a:t>
            </a:r>
            <a:endParaRPr lang="fr-FR" sz="2400" b="1" dirty="0"/>
          </a:p>
        </p:txBody>
      </p:sp>
    </p:spTree>
    <p:extLst>
      <p:ext uri="{BB962C8B-B14F-4D97-AF65-F5344CB8AC3E}">
        <p14:creationId xmlns:p14="http://schemas.microsoft.com/office/powerpoint/2010/main" val="1997211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9A6070F-8570-3D13-D2AD-B6E80C1E71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98495" y="1503212"/>
            <a:ext cx="5429250" cy="35718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F7611A4-8E5B-084B-25BF-0476531F3A74}"/>
              </a:ext>
            </a:extLst>
          </p:cNvPr>
          <p:cNvSpPr txBox="1"/>
          <p:nvPr/>
        </p:nvSpPr>
        <p:spPr>
          <a:xfrm>
            <a:off x="2592592" y="5123955"/>
            <a:ext cx="7702476" cy="461665"/>
          </a:xfrm>
          <a:prstGeom prst="rect">
            <a:avLst/>
          </a:prstGeom>
          <a:noFill/>
        </p:spPr>
        <p:txBody>
          <a:bodyPr wrap="square" rtlCol="0">
            <a:spAutoFit/>
          </a:bodyPr>
          <a:lstStyle/>
          <a:p>
            <a:r>
              <a:rPr lang="fr-FR" sz="2400" b="1"/>
              <a:t>Lingot de cuivre chypriote de la haute antiquité.</a:t>
            </a:r>
            <a:endParaRPr lang="fr-FR" sz="2400" b="1" dirty="0"/>
          </a:p>
        </p:txBody>
      </p:sp>
    </p:spTree>
    <p:extLst>
      <p:ext uri="{BB962C8B-B14F-4D97-AF65-F5344CB8AC3E}">
        <p14:creationId xmlns:p14="http://schemas.microsoft.com/office/powerpoint/2010/main" val="2565004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Ruines&#10;&#10;Description générée automatiquement">
            <a:extLst>
              <a:ext uri="{FF2B5EF4-FFF2-40B4-BE49-F238E27FC236}">
                <a16:creationId xmlns:a16="http://schemas.microsoft.com/office/drawing/2014/main" id="{97AE1B42-B872-6335-4DC8-76A33A958C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6853" y="279000"/>
            <a:ext cx="9453712" cy="6300000"/>
          </a:xfrm>
          <a:prstGeom prst="rect">
            <a:avLst/>
          </a:prstGeom>
          <a:effectLst>
            <a:softEdge rad="635000"/>
          </a:effectLst>
        </p:spPr>
      </p:pic>
      <p:sp>
        <p:nvSpPr>
          <p:cNvPr id="4" name="ZoneTexte 3">
            <a:extLst>
              <a:ext uri="{FF2B5EF4-FFF2-40B4-BE49-F238E27FC236}">
                <a16:creationId xmlns:a16="http://schemas.microsoft.com/office/drawing/2014/main" id="{AAA349C2-6710-91E8-3F6D-05F96EB37798}"/>
              </a:ext>
            </a:extLst>
          </p:cNvPr>
          <p:cNvSpPr txBox="1"/>
          <p:nvPr/>
        </p:nvSpPr>
        <p:spPr>
          <a:xfrm>
            <a:off x="4335332" y="6310058"/>
            <a:ext cx="8003689" cy="461665"/>
          </a:xfrm>
          <a:prstGeom prst="rect">
            <a:avLst/>
          </a:prstGeom>
          <a:noFill/>
        </p:spPr>
        <p:txBody>
          <a:bodyPr wrap="square" rtlCol="0">
            <a:spAutoFit/>
          </a:bodyPr>
          <a:lstStyle/>
          <a:p>
            <a:r>
              <a:rPr lang="fr-FR" sz="2400" b="1"/>
              <a:t>Ruines grecques de Kourion.</a:t>
            </a:r>
            <a:endParaRPr lang="fr-FR" sz="2400" b="1" dirty="0"/>
          </a:p>
        </p:txBody>
      </p:sp>
    </p:spTree>
    <p:extLst>
      <p:ext uri="{BB962C8B-B14F-4D97-AF65-F5344CB8AC3E}">
        <p14:creationId xmlns:p14="http://schemas.microsoft.com/office/powerpoint/2010/main" val="40883113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ol, Ruines&#10;&#10;Description générée automatiquement">
            <a:extLst>
              <a:ext uri="{FF2B5EF4-FFF2-40B4-BE49-F238E27FC236}">
                <a16:creationId xmlns:a16="http://schemas.microsoft.com/office/drawing/2014/main" id="{FCE94295-9062-81E6-C1D4-7ED009FD3F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279000"/>
            <a:ext cx="9509434" cy="6300000"/>
          </a:xfrm>
          <a:prstGeom prst="rect">
            <a:avLst/>
          </a:prstGeom>
          <a:effectLst>
            <a:softEdge rad="317500"/>
          </a:effectLst>
        </p:spPr>
      </p:pic>
      <p:sp>
        <p:nvSpPr>
          <p:cNvPr id="4" name="ZoneTexte 3">
            <a:extLst>
              <a:ext uri="{FF2B5EF4-FFF2-40B4-BE49-F238E27FC236}">
                <a16:creationId xmlns:a16="http://schemas.microsoft.com/office/drawing/2014/main" id="{F05E249D-4F1F-927F-D2A5-EB9C51F86CE2}"/>
              </a:ext>
            </a:extLst>
          </p:cNvPr>
          <p:cNvSpPr txBox="1"/>
          <p:nvPr/>
        </p:nvSpPr>
        <p:spPr>
          <a:xfrm>
            <a:off x="4141694" y="6348167"/>
            <a:ext cx="7390504" cy="461665"/>
          </a:xfrm>
          <a:prstGeom prst="rect">
            <a:avLst/>
          </a:prstGeom>
          <a:noFill/>
        </p:spPr>
        <p:txBody>
          <a:bodyPr wrap="square" rtlCol="0">
            <a:spAutoFit/>
          </a:bodyPr>
          <a:lstStyle/>
          <a:p>
            <a:r>
              <a:rPr lang="fr-FR" sz="2400" b="1"/>
              <a:t>Ruines romaines à Salamis.</a:t>
            </a:r>
            <a:endParaRPr lang="fr-FR" sz="2400" b="1" dirty="0"/>
          </a:p>
        </p:txBody>
      </p:sp>
    </p:spTree>
    <p:extLst>
      <p:ext uri="{BB962C8B-B14F-4D97-AF65-F5344CB8AC3E}">
        <p14:creationId xmlns:p14="http://schemas.microsoft.com/office/powerpoint/2010/main" val="33556080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eubles, chapelle, coffre, lieu de culte&#10;&#10;Description générée automatiquement">
            <a:extLst>
              <a:ext uri="{FF2B5EF4-FFF2-40B4-BE49-F238E27FC236}">
                <a16:creationId xmlns:a16="http://schemas.microsoft.com/office/drawing/2014/main" id="{3C596D1D-C9F7-4474-173F-839204A5D1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8968" y="279000"/>
            <a:ext cx="8435145" cy="6300000"/>
          </a:xfrm>
          <a:prstGeom prst="rect">
            <a:avLst/>
          </a:prstGeom>
          <a:effectLst>
            <a:softEdge rad="317500"/>
          </a:effectLst>
        </p:spPr>
      </p:pic>
      <p:sp>
        <p:nvSpPr>
          <p:cNvPr id="4" name="ZoneTexte 3">
            <a:extLst>
              <a:ext uri="{FF2B5EF4-FFF2-40B4-BE49-F238E27FC236}">
                <a16:creationId xmlns:a16="http://schemas.microsoft.com/office/drawing/2014/main" id="{60D18D57-20CF-458F-05B9-4B8AB76E2893}"/>
              </a:ext>
            </a:extLst>
          </p:cNvPr>
          <p:cNvSpPr txBox="1"/>
          <p:nvPr/>
        </p:nvSpPr>
        <p:spPr>
          <a:xfrm>
            <a:off x="3345628" y="6348167"/>
            <a:ext cx="7767022" cy="461665"/>
          </a:xfrm>
          <a:prstGeom prst="rect">
            <a:avLst/>
          </a:prstGeom>
          <a:noFill/>
        </p:spPr>
        <p:txBody>
          <a:bodyPr wrap="square" rtlCol="0">
            <a:spAutoFit/>
          </a:bodyPr>
          <a:lstStyle/>
          <a:p>
            <a:r>
              <a:rPr lang="fr-FR" sz="2400" b="1"/>
              <a:t>Chapelle du monastère franc de Bellapais.</a:t>
            </a:r>
            <a:endParaRPr lang="fr-FR" sz="2400" b="1" dirty="0"/>
          </a:p>
        </p:txBody>
      </p:sp>
    </p:spTree>
    <p:extLst>
      <p:ext uri="{BB962C8B-B14F-4D97-AF65-F5344CB8AC3E}">
        <p14:creationId xmlns:p14="http://schemas.microsoft.com/office/powerpoint/2010/main" val="19970105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60A4FDC-98BB-8C09-31FA-945632D371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6000" y="279000"/>
            <a:ext cx="10080000" cy="6300000"/>
          </a:xfrm>
          <a:prstGeom prst="rect">
            <a:avLst/>
          </a:prstGeom>
          <a:effectLst>
            <a:softEdge rad="635000"/>
          </a:effectLst>
        </p:spPr>
      </p:pic>
      <p:sp>
        <p:nvSpPr>
          <p:cNvPr id="4" name="ZoneTexte 3">
            <a:extLst>
              <a:ext uri="{FF2B5EF4-FFF2-40B4-BE49-F238E27FC236}">
                <a16:creationId xmlns:a16="http://schemas.microsoft.com/office/drawing/2014/main" id="{00FEE563-974B-1216-3770-230317467328}"/>
              </a:ext>
            </a:extLst>
          </p:cNvPr>
          <p:cNvSpPr txBox="1"/>
          <p:nvPr/>
        </p:nvSpPr>
        <p:spPr>
          <a:xfrm>
            <a:off x="4378362" y="6117335"/>
            <a:ext cx="8401723" cy="461665"/>
          </a:xfrm>
          <a:prstGeom prst="rect">
            <a:avLst/>
          </a:prstGeom>
          <a:noFill/>
        </p:spPr>
        <p:txBody>
          <a:bodyPr wrap="square" rtlCol="0">
            <a:spAutoFit/>
          </a:bodyPr>
          <a:lstStyle/>
          <a:p>
            <a:r>
              <a:rPr lang="fr-FR" sz="2400" b="1"/>
              <a:t>Fort vénitien à Kyrenia.</a:t>
            </a:r>
            <a:endParaRPr lang="fr-FR" sz="2400" b="1" dirty="0"/>
          </a:p>
        </p:txBody>
      </p:sp>
    </p:spTree>
    <p:extLst>
      <p:ext uri="{BB962C8B-B14F-4D97-AF65-F5344CB8AC3E}">
        <p14:creationId xmlns:p14="http://schemas.microsoft.com/office/powerpoint/2010/main" val="13598011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B327F25B-37E8-7749-69A8-2B26C60F3C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effectLst>
            <a:softEdge rad="635000"/>
          </a:effectLst>
        </p:spPr>
      </p:pic>
      <p:sp>
        <p:nvSpPr>
          <p:cNvPr id="4" name="ZoneTexte 3">
            <a:extLst>
              <a:ext uri="{FF2B5EF4-FFF2-40B4-BE49-F238E27FC236}">
                <a16:creationId xmlns:a16="http://schemas.microsoft.com/office/drawing/2014/main" id="{0B2C8B8F-8375-ECD5-B1AD-2EE545584A2E}"/>
              </a:ext>
            </a:extLst>
          </p:cNvPr>
          <p:cNvSpPr txBox="1"/>
          <p:nvPr/>
        </p:nvSpPr>
        <p:spPr>
          <a:xfrm>
            <a:off x="4034117" y="6202240"/>
            <a:ext cx="7412019" cy="461665"/>
          </a:xfrm>
          <a:prstGeom prst="rect">
            <a:avLst/>
          </a:prstGeom>
          <a:noFill/>
        </p:spPr>
        <p:txBody>
          <a:bodyPr wrap="square" rtlCol="0">
            <a:spAutoFit/>
          </a:bodyPr>
          <a:lstStyle/>
          <a:p>
            <a:r>
              <a:rPr lang="fr-FR" sz="2400" b="1"/>
              <a:t>Mosquée ottomane à Larnaca.</a:t>
            </a:r>
            <a:endParaRPr lang="fr-FR" sz="2400" b="1" dirty="0"/>
          </a:p>
        </p:txBody>
      </p:sp>
    </p:spTree>
    <p:extLst>
      <p:ext uri="{BB962C8B-B14F-4D97-AF65-F5344CB8AC3E}">
        <p14:creationId xmlns:p14="http://schemas.microsoft.com/office/powerpoint/2010/main" val="1639916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nature&#10;&#10;Description générée automatiquement">
            <a:extLst>
              <a:ext uri="{FF2B5EF4-FFF2-40B4-BE49-F238E27FC236}">
                <a16:creationId xmlns:a16="http://schemas.microsoft.com/office/drawing/2014/main" id="{530E4175-8241-4E77-66D5-FE640CCE26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8000" y="238250"/>
            <a:ext cx="9576000" cy="6381499"/>
          </a:xfrm>
          <a:prstGeom prst="rect">
            <a:avLst/>
          </a:prstGeom>
          <a:effectLst>
            <a:softEdge rad="635000"/>
          </a:effectLst>
        </p:spPr>
      </p:pic>
      <p:sp>
        <p:nvSpPr>
          <p:cNvPr id="4" name="ZoneTexte 3">
            <a:extLst>
              <a:ext uri="{FF2B5EF4-FFF2-40B4-BE49-F238E27FC236}">
                <a16:creationId xmlns:a16="http://schemas.microsoft.com/office/drawing/2014/main" id="{6859C03F-A2EF-2409-B38B-71A0F5B9D46B}"/>
              </a:ext>
            </a:extLst>
          </p:cNvPr>
          <p:cNvSpPr txBox="1"/>
          <p:nvPr/>
        </p:nvSpPr>
        <p:spPr>
          <a:xfrm>
            <a:off x="4647304" y="6282578"/>
            <a:ext cx="6594437" cy="461665"/>
          </a:xfrm>
          <a:prstGeom prst="rect">
            <a:avLst/>
          </a:prstGeom>
          <a:noFill/>
        </p:spPr>
        <p:txBody>
          <a:bodyPr wrap="square" rtlCol="0">
            <a:spAutoFit/>
          </a:bodyPr>
          <a:lstStyle/>
          <a:p>
            <a:r>
              <a:rPr lang="fr-FR" sz="2400" b="1"/>
              <a:t>Baie de Khrysokhou.</a:t>
            </a:r>
            <a:endParaRPr lang="fr-FR" sz="2400" b="1" dirty="0"/>
          </a:p>
        </p:txBody>
      </p:sp>
    </p:spTree>
    <p:extLst>
      <p:ext uri="{BB962C8B-B14F-4D97-AF65-F5344CB8AC3E}">
        <p14:creationId xmlns:p14="http://schemas.microsoft.com/office/powerpoint/2010/main" val="39010093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scène, ciel&#10;&#10;Description générée automatiquement">
            <a:extLst>
              <a:ext uri="{FF2B5EF4-FFF2-40B4-BE49-F238E27FC236}">
                <a16:creationId xmlns:a16="http://schemas.microsoft.com/office/drawing/2014/main" id="{D8F92BE4-0DE5-849D-DFAB-D81CB1B698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4" cy="6300000"/>
          </a:xfrm>
          <a:prstGeom prst="rect">
            <a:avLst/>
          </a:prstGeom>
          <a:effectLst>
            <a:softEdge rad="635000"/>
          </a:effectLst>
        </p:spPr>
      </p:pic>
      <p:sp>
        <p:nvSpPr>
          <p:cNvPr id="4" name="ZoneTexte 3">
            <a:extLst>
              <a:ext uri="{FF2B5EF4-FFF2-40B4-BE49-F238E27FC236}">
                <a16:creationId xmlns:a16="http://schemas.microsoft.com/office/drawing/2014/main" id="{6B10356F-4EDC-422A-3A50-7B3F4001BAFC}"/>
              </a:ext>
            </a:extLst>
          </p:cNvPr>
          <p:cNvSpPr txBox="1"/>
          <p:nvPr/>
        </p:nvSpPr>
        <p:spPr>
          <a:xfrm>
            <a:off x="3646842" y="6117335"/>
            <a:ext cx="6863379" cy="461665"/>
          </a:xfrm>
          <a:prstGeom prst="rect">
            <a:avLst/>
          </a:prstGeom>
          <a:noFill/>
        </p:spPr>
        <p:txBody>
          <a:bodyPr wrap="square" rtlCol="0">
            <a:spAutoFit/>
          </a:bodyPr>
          <a:lstStyle/>
          <a:p>
            <a:r>
              <a:rPr lang="fr-FR" sz="2400" b="1"/>
              <a:t>La rue Ledra, au centre de Nicosie.</a:t>
            </a:r>
            <a:endParaRPr lang="fr-FR" sz="2400" b="1" dirty="0"/>
          </a:p>
        </p:txBody>
      </p:sp>
    </p:spTree>
    <p:extLst>
      <p:ext uri="{BB962C8B-B14F-4D97-AF65-F5344CB8AC3E}">
        <p14:creationId xmlns:p14="http://schemas.microsoft.com/office/powerpoint/2010/main" val="25531764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paysage, ciel&#10;&#10;Description générée automatiquement">
            <a:extLst>
              <a:ext uri="{FF2B5EF4-FFF2-40B4-BE49-F238E27FC236}">
                <a16:creationId xmlns:a16="http://schemas.microsoft.com/office/drawing/2014/main" id="{AA7E9D00-43B8-8185-6889-4EAD72557F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018" y="1719000"/>
            <a:ext cx="11621963"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4764811-983B-ECB0-6571-B24A882E84E0}"/>
              </a:ext>
            </a:extLst>
          </p:cNvPr>
          <p:cNvSpPr txBox="1"/>
          <p:nvPr/>
        </p:nvSpPr>
        <p:spPr>
          <a:xfrm>
            <a:off x="2861534" y="5139000"/>
            <a:ext cx="7444292" cy="461665"/>
          </a:xfrm>
          <a:prstGeom prst="rect">
            <a:avLst/>
          </a:prstGeom>
          <a:noFill/>
        </p:spPr>
        <p:txBody>
          <a:bodyPr wrap="square" rtlCol="0">
            <a:spAutoFit/>
          </a:bodyPr>
          <a:lstStyle/>
          <a:p>
            <a:r>
              <a:rPr lang="fr-FR" sz="2400" b="1" dirty="0"/>
              <a:t>La baie de l'amphithéâtre à </a:t>
            </a:r>
            <a:r>
              <a:rPr lang="fr-FR" sz="2400" b="1" dirty="0" err="1"/>
              <a:t>Akamas</a:t>
            </a:r>
            <a:r>
              <a:rPr lang="fr-FR" sz="2400" b="1" dirty="0"/>
              <a:t>, Chypre.</a:t>
            </a:r>
          </a:p>
        </p:txBody>
      </p:sp>
    </p:spTree>
    <p:extLst>
      <p:ext uri="{BB962C8B-B14F-4D97-AF65-F5344CB8AC3E}">
        <p14:creationId xmlns:p14="http://schemas.microsoft.com/office/powerpoint/2010/main" val="14239672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fenêtre&#10;&#10;Description générée automatiquement">
            <a:extLst>
              <a:ext uri="{FF2B5EF4-FFF2-40B4-BE49-F238E27FC236}">
                <a16:creationId xmlns:a16="http://schemas.microsoft.com/office/drawing/2014/main" id="{52183E2A-CF9D-0C64-6BDA-D727DDB6AE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8902" y="279000"/>
            <a:ext cx="7492689" cy="6300000"/>
          </a:xfrm>
          <a:prstGeom prst="rect">
            <a:avLst/>
          </a:prstGeom>
          <a:effectLst>
            <a:softEdge rad="317500"/>
          </a:effectLst>
        </p:spPr>
      </p:pic>
      <p:sp>
        <p:nvSpPr>
          <p:cNvPr id="4" name="ZoneTexte 3">
            <a:extLst>
              <a:ext uri="{FF2B5EF4-FFF2-40B4-BE49-F238E27FC236}">
                <a16:creationId xmlns:a16="http://schemas.microsoft.com/office/drawing/2014/main" id="{4BE36FE4-3651-0500-6422-8C6541115D1E}"/>
              </a:ext>
            </a:extLst>
          </p:cNvPr>
          <p:cNvSpPr txBox="1"/>
          <p:nvPr/>
        </p:nvSpPr>
        <p:spPr>
          <a:xfrm>
            <a:off x="4442909" y="6396335"/>
            <a:ext cx="6347012" cy="461665"/>
          </a:xfrm>
          <a:prstGeom prst="rect">
            <a:avLst/>
          </a:prstGeom>
          <a:noFill/>
        </p:spPr>
        <p:txBody>
          <a:bodyPr wrap="square" rtlCol="0">
            <a:spAutoFit/>
          </a:bodyPr>
          <a:lstStyle/>
          <a:p>
            <a:r>
              <a:rPr lang="fr-FR" sz="2400" b="1"/>
              <a:t>Monastère de Kykkos.</a:t>
            </a:r>
            <a:endParaRPr lang="fr-FR" sz="2400" b="1" dirty="0"/>
          </a:p>
        </p:txBody>
      </p:sp>
    </p:spTree>
    <p:extLst>
      <p:ext uri="{BB962C8B-B14F-4D97-AF65-F5344CB8AC3E}">
        <p14:creationId xmlns:p14="http://schemas.microsoft.com/office/powerpoint/2010/main" val="4871222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statue&#10;&#10;Description générée automatiquement">
            <a:extLst>
              <a:ext uri="{FF2B5EF4-FFF2-40B4-BE49-F238E27FC236}">
                <a16:creationId xmlns:a16="http://schemas.microsoft.com/office/drawing/2014/main" id="{FFA41A8F-3A76-AE4D-3968-B3B8D4CE15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08AC0AF9-079A-5059-D1DB-BEC8AF091292}"/>
              </a:ext>
            </a:extLst>
          </p:cNvPr>
          <p:cNvSpPr txBox="1"/>
          <p:nvPr/>
        </p:nvSpPr>
        <p:spPr>
          <a:xfrm>
            <a:off x="1519482" y="6348167"/>
            <a:ext cx="9797562" cy="461665"/>
          </a:xfrm>
          <a:prstGeom prst="rect">
            <a:avLst/>
          </a:prstGeom>
          <a:noFill/>
        </p:spPr>
        <p:txBody>
          <a:bodyPr wrap="square" rtlCol="0">
            <a:spAutoFit/>
          </a:bodyPr>
          <a:lstStyle/>
          <a:p>
            <a:r>
              <a:rPr lang="fr-FR" sz="2400" b="1"/>
              <a:t>La fête de l'Indépendance est le 1er octobre à Chypre depuis 1960.</a:t>
            </a:r>
            <a:endParaRPr lang="fr-FR" sz="2400" b="1" dirty="0"/>
          </a:p>
        </p:txBody>
      </p:sp>
    </p:spTree>
    <p:extLst>
      <p:ext uri="{BB962C8B-B14F-4D97-AF65-F5344CB8AC3E}">
        <p14:creationId xmlns:p14="http://schemas.microsoft.com/office/powerpoint/2010/main" val="30995421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arbre, bâtiment&#10;&#10;Description générée automatiquement">
            <a:extLst>
              <a:ext uri="{FF2B5EF4-FFF2-40B4-BE49-F238E27FC236}">
                <a16:creationId xmlns:a16="http://schemas.microsoft.com/office/drawing/2014/main" id="{7DDA9580-968D-2B41-6959-7FCFF6FF34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18E913A-74D9-0648-DF54-AD0AA070F77F}"/>
              </a:ext>
            </a:extLst>
          </p:cNvPr>
          <p:cNvSpPr txBox="1"/>
          <p:nvPr/>
        </p:nvSpPr>
        <p:spPr>
          <a:xfrm>
            <a:off x="3336268" y="6174889"/>
            <a:ext cx="7164593" cy="461665"/>
          </a:xfrm>
          <a:prstGeom prst="rect">
            <a:avLst/>
          </a:prstGeom>
          <a:noFill/>
        </p:spPr>
        <p:txBody>
          <a:bodyPr wrap="square" rtlCol="0">
            <a:spAutoFit/>
          </a:bodyPr>
          <a:lstStyle/>
          <a:p>
            <a:r>
              <a:rPr lang="fr-FR" sz="2400" b="1"/>
              <a:t>Noël à Chypre, ici dans la capitale, Nicosie.</a:t>
            </a:r>
            <a:endParaRPr lang="fr-FR" sz="2400" b="1" dirty="0"/>
          </a:p>
        </p:txBody>
      </p:sp>
    </p:spTree>
    <p:extLst>
      <p:ext uri="{BB962C8B-B14F-4D97-AF65-F5344CB8AC3E}">
        <p14:creationId xmlns:p14="http://schemas.microsoft.com/office/powerpoint/2010/main" val="27761263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lein air, ciel, route&#10;&#10;Description générée automatiquement">
            <a:extLst>
              <a:ext uri="{FF2B5EF4-FFF2-40B4-BE49-F238E27FC236}">
                <a16:creationId xmlns:a16="http://schemas.microsoft.com/office/drawing/2014/main" id="{05ADF22C-630C-9B99-708E-1D78A74BDE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7268" y="279000"/>
            <a:ext cx="8397463" cy="6300000"/>
          </a:xfrm>
          <a:prstGeom prst="rect">
            <a:avLst/>
          </a:prstGeom>
          <a:effectLst>
            <a:softEdge rad="317500"/>
          </a:effectLst>
        </p:spPr>
      </p:pic>
      <p:sp>
        <p:nvSpPr>
          <p:cNvPr id="4" name="ZoneTexte 3">
            <a:extLst>
              <a:ext uri="{FF2B5EF4-FFF2-40B4-BE49-F238E27FC236}">
                <a16:creationId xmlns:a16="http://schemas.microsoft.com/office/drawing/2014/main" id="{DAC630B3-CB21-CAAE-A34A-0DBA39B915FD}"/>
              </a:ext>
            </a:extLst>
          </p:cNvPr>
          <p:cNvSpPr txBox="1"/>
          <p:nvPr/>
        </p:nvSpPr>
        <p:spPr>
          <a:xfrm>
            <a:off x="3689873" y="6443831"/>
            <a:ext cx="7078531" cy="461665"/>
          </a:xfrm>
          <a:prstGeom prst="rect">
            <a:avLst/>
          </a:prstGeom>
          <a:noFill/>
        </p:spPr>
        <p:txBody>
          <a:bodyPr wrap="square" rtlCol="0">
            <a:spAutoFit/>
          </a:bodyPr>
          <a:lstStyle/>
          <a:p>
            <a:r>
              <a:rPr lang="fr-FR" sz="2400" b="1"/>
              <a:t>Autoroute A6 en direction de Paphos.</a:t>
            </a:r>
            <a:endParaRPr lang="fr-FR" sz="2400" b="1" dirty="0"/>
          </a:p>
        </p:txBody>
      </p:sp>
    </p:spTree>
    <p:extLst>
      <p:ext uri="{BB962C8B-B14F-4D97-AF65-F5344CB8AC3E}">
        <p14:creationId xmlns:p14="http://schemas.microsoft.com/office/powerpoint/2010/main" val="618873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arbre, ciel&#10;&#10;Description générée automatiquement">
            <a:extLst>
              <a:ext uri="{FF2B5EF4-FFF2-40B4-BE49-F238E27FC236}">
                <a16:creationId xmlns:a16="http://schemas.microsoft.com/office/drawing/2014/main" id="{44856714-1D6D-A822-EB2B-FE3A28E958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CDB70EFB-7813-A370-62DC-1A0AC7AC9FE9}"/>
              </a:ext>
            </a:extLst>
          </p:cNvPr>
          <p:cNvSpPr txBox="1"/>
          <p:nvPr/>
        </p:nvSpPr>
        <p:spPr>
          <a:xfrm>
            <a:off x="3539266" y="6226794"/>
            <a:ext cx="7928385" cy="461665"/>
          </a:xfrm>
          <a:prstGeom prst="rect">
            <a:avLst/>
          </a:prstGeom>
          <a:noFill/>
        </p:spPr>
        <p:txBody>
          <a:bodyPr wrap="square" rtlCol="0">
            <a:spAutoFit/>
          </a:bodyPr>
          <a:lstStyle/>
          <a:p>
            <a:r>
              <a:rPr lang="fr-FR" sz="2400" b="1"/>
              <a:t>L'Université de Chypre à Nicosie5</a:t>
            </a:r>
            <a:endParaRPr lang="fr-FR" sz="2400" b="1" dirty="0"/>
          </a:p>
        </p:txBody>
      </p:sp>
    </p:spTree>
    <p:extLst>
      <p:ext uri="{BB962C8B-B14F-4D97-AF65-F5344CB8AC3E}">
        <p14:creationId xmlns:p14="http://schemas.microsoft.com/office/powerpoint/2010/main" val="30370725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bateau&#10;&#10;Description générée automatiquement">
            <a:extLst>
              <a:ext uri="{FF2B5EF4-FFF2-40B4-BE49-F238E27FC236}">
                <a16:creationId xmlns:a16="http://schemas.microsoft.com/office/drawing/2014/main" id="{038131B8-7491-5F23-5414-044F2485D4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386" y="3301678"/>
            <a:ext cx="4284000" cy="337478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8" name="Image 7" descr="Une image contenant nature, eau, plein air, paysage&#10;&#10;Description générée automatiquement">
            <a:extLst>
              <a:ext uri="{FF2B5EF4-FFF2-40B4-BE49-F238E27FC236}">
                <a16:creationId xmlns:a16="http://schemas.microsoft.com/office/drawing/2014/main" id="{3FD3B2BD-CAAA-B22A-3C88-1E6E6AA614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73355" y="181541"/>
            <a:ext cx="5866218"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6F9C33A5-151A-70F9-5B83-41854FC2A800}"/>
              </a:ext>
            </a:extLst>
          </p:cNvPr>
          <p:cNvSpPr txBox="1"/>
          <p:nvPr/>
        </p:nvSpPr>
        <p:spPr>
          <a:xfrm>
            <a:off x="8347934" y="3700631"/>
            <a:ext cx="4284000" cy="461665"/>
          </a:xfrm>
          <a:prstGeom prst="rect">
            <a:avLst/>
          </a:prstGeom>
          <a:noFill/>
        </p:spPr>
        <p:txBody>
          <a:bodyPr wrap="square" rtlCol="0">
            <a:spAutoFit/>
          </a:bodyPr>
          <a:lstStyle/>
          <a:p>
            <a:r>
              <a:rPr lang="fr-FR" sz="2400" b="1"/>
              <a:t>Cap Greco</a:t>
            </a:r>
            <a:endParaRPr lang="fr-FR" sz="2400" b="1" dirty="0"/>
          </a:p>
        </p:txBody>
      </p:sp>
      <p:sp>
        <p:nvSpPr>
          <p:cNvPr id="10" name="ZoneTexte 9">
            <a:extLst>
              <a:ext uri="{FF2B5EF4-FFF2-40B4-BE49-F238E27FC236}">
                <a16:creationId xmlns:a16="http://schemas.microsoft.com/office/drawing/2014/main" id="{3EFEC144-4742-811A-4BC2-7DABA4F27CAD}"/>
              </a:ext>
            </a:extLst>
          </p:cNvPr>
          <p:cNvSpPr txBox="1"/>
          <p:nvPr/>
        </p:nvSpPr>
        <p:spPr>
          <a:xfrm>
            <a:off x="308386" y="2840013"/>
            <a:ext cx="4442908" cy="461665"/>
          </a:xfrm>
          <a:prstGeom prst="rect">
            <a:avLst/>
          </a:prstGeom>
          <a:noFill/>
        </p:spPr>
        <p:txBody>
          <a:bodyPr wrap="square" rtlCol="0">
            <a:spAutoFit/>
          </a:bodyPr>
          <a:lstStyle/>
          <a:p>
            <a:r>
              <a:rPr lang="fr-FR" sz="2400" b="1"/>
              <a:t>La ville portuaire de Kyrenia</a:t>
            </a:r>
            <a:endParaRPr lang="fr-FR" sz="2400" b="1" dirty="0"/>
          </a:p>
        </p:txBody>
      </p:sp>
    </p:spTree>
    <p:extLst>
      <p:ext uri="{BB962C8B-B14F-4D97-AF65-F5344CB8AC3E}">
        <p14:creationId xmlns:p14="http://schemas.microsoft.com/office/powerpoint/2010/main" val="4291157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almier&#10;&#10;Description générée automatiquement">
            <a:extLst>
              <a:ext uri="{FF2B5EF4-FFF2-40B4-BE49-F238E27FC236}">
                <a16:creationId xmlns:a16="http://schemas.microsoft.com/office/drawing/2014/main" id="{56AB06D6-DB3F-B89D-6AEE-79607F2D62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8799" y="596657"/>
            <a:ext cx="5256000" cy="350575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F05EA87-A267-3840-F947-A38410DAFE43}"/>
              </a:ext>
            </a:extLst>
          </p:cNvPr>
          <p:cNvSpPr txBox="1"/>
          <p:nvPr/>
        </p:nvSpPr>
        <p:spPr>
          <a:xfrm>
            <a:off x="2879464" y="4102409"/>
            <a:ext cx="3829722" cy="461665"/>
          </a:xfrm>
          <a:prstGeom prst="rect">
            <a:avLst/>
          </a:prstGeom>
          <a:noFill/>
        </p:spPr>
        <p:txBody>
          <a:bodyPr wrap="square" rtlCol="0">
            <a:spAutoFit/>
          </a:bodyPr>
          <a:lstStyle/>
          <a:p>
            <a:r>
              <a:rPr lang="fr-FR" sz="2400" b="1"/>
              <a:t>Paphos</a:t>
            </a:r>
            <a:endParaRPr lang="fr-FR" sz="2400" b="1" dirty="0"/>
          </a:p>
        </p:txBody>
      </p:sp>
      <p:pic>
        <p:nvPicPr>
          <p:cNvPr id="6" name="Image 5" descr="Une image contenant plein air, eau, Reliefs côtiers et océaniques, côte&#10;&#10;Description générée automatiquement">
            <a:extLst>
              <a:ext uri="{FF2B5EF4-FFF2-40B4-BE49-F238E27FC236}">
                <a16:creationId xmlns:a16="http://schemas.microsoft.com/office/drawing/2014/main" id="{47FC97EB-D187-8E0D-DE73-31AE1352A3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45201" y="2957346"/>
            <a:ext cx="5148000" cy="342856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A189DE2-7B1E-9437-45C0-D47C7CE09464}"/>
              </a:ext>
            </a:extLst>
          </p:cNvPr>
          <p:cNvSpPr txBox="1"/>
          <p:nvPr/>
        </p:nvSpPr>
        <p:spPr>
          <a:xfrm>
            <a:off x="8251116" y="2511401"/>
            <a:ext cx="4995582" cy="461665"/>
          </a:xfrm>
          <a:prstGeom prst="rect">
            <a:avLst/>
          </a:prstGeom>
          <a:noFill/>
        </p:spPr>
        <p:txBody>
          <a:bodyPr wrap="square" rtlCol="0">
            <a:spAutoFit/>
          </a:bodyPr>
          <a:lstStyle/>
          <a:p>
            <a:r>
              <a:rPr lang="fr-FR" sz="2400" b="1"/>
              <a:t>Coral Bay</a:t>
            </a:r>
            <a:endParaRPr lang="fr-FR" sz="2400" b="1" dirty="0"/>
          </a:p>
        </p:txBody>
      </p:sp>
    </p:spTree>
    <p:extLst>
      <p:ext uri="{BB962C8B-B14F-4D97-AF65-F5344CB8AC3E}">
        <p14:creationId xmlns:p14="http://schemas.microsoft.com/office/powerpoint/2010/main" val="31414923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aysage, maison&#10;&#10;Description générée automatiquement">
            <a:extLst>
              <a:ext uri="{FF2B5EF4-FFF2-40B4-BE49-F238E27FC236}">
                <a16:creationId xmlns:a16="http://schemas.microsoft.com/office/drawing/2014/main" id="{A3B6FE1E-C2D4-065A-D5A8-22FB647FFF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3646" y="2974097"/>
            <a:ext cx="5256000" cy="350575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BE3A049-6CE8-076A-B811-CE29957128E7}"/>
              </a:ext>
            </a:extLst>
          </p:cNvPr>
          <p:cNvSpPr txBox="1"/>
          <p:nvPr/>
        </p:nvSpPr>
        <p:spPr>
          <a:xfrm>
            <a:off x="1473350" y="2512432"/>
            <a:ext cx="5529879" cy="461665"/>
          </a:xfrm>
          <a:prstGeom prst="rect">
            <a:avLst/>
          </a:prstGeom>
          <a:noFill/>
        </p:spPr>
        <p:txBody>
          <a:bodyPr wrap="square" rtlCol="0">
            <a:spAutoFit/>
          </a:bodyPr>
          <a:lstStyle/>
          <a:p>
            <a:r>
              <a:rPr lang="fr-FR" sz="2400" b="1"/>
              <a:t>Vieille ville de Nicosie</a:t>
            </a:r>
            <a:endParaRPr lang="fr-FR" sz="2400" b="1" dirty="0"/>
          </a:p>
        </p:txBody>
      </p:sp>
      <p:pic>
        <p:nvPicPr>
          <p:cNvPr id="6" name="Image 5" descr="Une image contenant nature, plein air, Reliefs côtiers et océaniques, ciel&#10;&#10;Description générée automatiquement">
            <a:extLst>
              <a:ext uri="{FF2B5EF4-FFF2-40B4-BE49-F238E27FC236}">
                <a16:creationId xmlns:a16="http://schemas.microsoft.com/office/drawing/2014/main" id="{5C028E55-4D9D-C0D5-7932-9EE5DB99F3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96354" y="359988"/>
            <a:ext cx="5112000" cy="340970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8DAB7E0-E11A-0675-4D97-8ACCBDB47549}"/>
              </a:ext>
            </a:extLst>
          </p:cNvPr>
          <p:cNvSpPr txBox="1"/>
          <p:nvPr/>
        </p:nvSpPr>
        <p:spPr>
          <a:xfrm>
            <a:off x="8237954" y="3769692"/>
            <a:ext cx="3765176" cy="461665"/>
          </a:xfrm>
          <a:prstGeom prst="rect">
            <a:avLst/>
          </a:prstGeom>
          <a:noFill/>
        </p:spPr>
        <p:txBody>
          <a:bodyPr wrap="square" rtlCol="0">
            <a:spAutoFit/>
          </a:bodyPr>
          <a:lstStyle/>
          <a:p>
            <a:r>
              <a:rPr lang="fr-FR" sz="2400" b="1"/>
              <a:t>Konnos Bay</a:t>
            </a:r>
            <a:endParaRPr lang="fr-FR" sz="2400" b="1" dirty="0"/>
          </a:p>
        </p:txBody>
      </p:sp>
    </p:spTree>
    <p:extLst>
      <p:ext uri="{BB962C8B-B14F-4D97-AF65-F5344CB8AC3E}">
        <p14:creationId xmlns:p14="http://schemas.microsoft.com/office/powerpoint/2010/main" val="38523462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ute d’eau, nature, arbre, plein air&#10;&#10;Description générée automatiquement">
            <a:extLst>
              <a:ext uri="{FF2B5EF4-FFF2-40B4-BE49-F238E27FC236}">
                <a16:creationId xmlns:a16="http://schemas.microsoft.com/office/drawing/2014/main" id="{9E52A73B-30EE-0DD2-30F8-FABDC70F65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7FCABF7-DD2D-8BA8-DC45-618B8F5527AC}"/>
              </a:ext>
            </a:extLst>
          </p:cNvPr>
          <p:cNvSpPr txBox="1"/>
          <p:nvPr/>
        </p:nvSpPr>
        <p:spPr>
          <a:xfrm>
            <a:off x="1344706" y="3659832"/>
            <a:ext cx="3195021" cy="461665"/>
          </a:xfrm>
          <a:prstGeom prst="rect">
            <a:avLst/>
          </a:prstGeom>
          <a:noFill/>
        </p:spPr>
        <p:txBody>
          <a:bodyPr wrap="square" rtlCol="0">
            <a:spAutoFit/>
          </a:bodyPr>
          <a:lstStyle/>
          <a:p>
            <a:r>
              <a:rPr lang="fr-FR" sz="2400" b="1"/>
              <a:t>Caledonia Falls</a:t>
            </a:r>
            <a:endParaRPr lang="fr-FR" sz="2400" b="1" dirty="0"/>
          </a:p>
        </p:txBody>
      </p:sp>
    </p:spTree>
    <p:extLst>
      <p:ext uri="{BB962C8B-B14F-4D97-AF65-F5344CB8AC3E}">
        <p14:creationId xmlns:p14="http://schemas.microsoft.com/office/powerpoint/2010/main" val="19409639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montagne, arbre&#10;&#10;Description générée automatiquement">
            <a:extLst>
              <a:ext uri="{FF2B5EF4-FFF2-40B4-BE49-F238E27FC236}">
                <a16:creationId xmlns:a16="http://schemas.microsoft.com/office/drawing/2014/main" id="{ABE0948D-9096-C501-C0FF-8CE65ED274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0947" y="328948"/>
            <a:ext cx="5148000" cy="344401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ED10E32-CAB0-88B4-FB66-327012025FA6}"/>
              </a:ext>
            </a:extLst>
          </p:cNvPr>
          <p:cNvSpPr txBox="1"/>
          <p:nvPr/>
        </p:nvSpPr>
        <p:spPr>
          <a:xfrm>
            <a:off x="1839558" y="3772960"/>
            <a:ext cx="5163670" cy="461665"/>
          </a:xfrm>
          <a:prstGeom prst="rect">
            <a:avLst/>
          </a:prstGeom>
          <a:noFill/>
        </p:spPr>
        <p:txBody>
          <a:bodyPr wrap="square" rtlCol="0">
            <a:spAutoFit/>
          </a:bodyPr>
          <a:lstStyle/>
          <a:p>
            <a:r>
              <a:rPr lang="fr-FR" sz="2400" b="1"/>
              <a:t> Massif du Troodos</a:t>
            </a:r>
            <a:endParaRPr lang="fr-FR" sz="2400" b="1" dirty="0"/>
          </a:p>
        </p:txBody>
      </p:sp>
      <p:pic>
        <p:nvPicPr>
          <p:cNvPr id="6" name="Image 5" descr="Une image contenant plein air, bâtiment, ciel, arbre&#10;&#10;Description générée automatiquement">
            <a:extLst>
              <a:ext uri="{FF2B5EF4-FFF2-40B4-BE49-F238E27FC236}">
                <a16:creationId xmlns:a16="http://schemas.microsoft.com/office/drawing/2014/main" id="{9932C6E6-CFB2-A460-77DA-7C049680ED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73055" y="3210765"/>
            <a:ext cx="5019490" cy="334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A3C43D3-9156-5FA1-6BF5-090622404014}"/>
              </a:ext>
            </a:extLst>
          </p:cNvPr>
          <p:cNvSpPr txBox="1"/>
          <p:nvPr/>
        </p:nvSpPr>
        <p:spPr>
          <a:xfrm>
            <a:off x="7398653" y="2749100"/>
            <a:ext cx="5148000" cy="461665"/>
          </a:xfrm>
          <a:prstGeom prst="rect">
            <a:avLst/>
          </a:prstGeom>
          <a:noFill/>
        </p:spPr>
        <p:txBody>
          <a:bodyPr wrap="square" rtlCol="0">
            <a:spAutoFit/>
          </a:bodyPr>
          <a:lstStyle/>
          <a:p>
            <a:r>
              <a:rPr lang="fr-FR" sz="2400" b="1"/>
              <a:t>L’abbaye de Bellapais</a:t>
            </a:r>
            <a:endParaRPr lang="fr-FR" sz="2400" b="1" dirty="0"/>
          </a:p>
        </p:txBody>
      </p:sp>
    </p:spTree>
    <p:extLst>
      <p:ext uri="{BB962C8B-B14F-4D97-AF65-F5344CB8AC3E}">
        <p14:creationId xmlns:p14="http://schemas.microsoft.com/office/powerpoint/2010/main" val="35876740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uines, ciel, Histoire antique&#10;&#10;Description générée automatiquement">
            <a:extLst>
              <a:ext uri="{FF2B5EF4-FFF2-40B4-BE49-F238E27FC236}">
                <a16:creationId xmlns:a16="http://schemas.microsoft.com/office/drawing/2014/main" id="{F452398E-FCEF-0A61-478E-FED4F62FBB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0612" y="2995611"/>
            <a:ext cx="5235382" cy="34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6AD3A50-96B7-412B-7921-40D3924EBBB8}"/>
              </a:ext>
            </a:extLst>
          </p:cNvPr>
          <p:cNvSpPr txBox="1"/>
          <p:nvPr/>
        </p:nvSpPr>
        <p:spPr>
          <a:xfrm>
            <a:off x="2377439" y="2533946"/>
            <a:ext cx="5238974" cy="461665"/>
          </a:xfrm>
          <a:prstGeom prst="rect">
            <a:avLst/>
          </a:prstGeom>
          <a:noFill/>
        </p:spPr>
        <p:txBody>
          <a:bodyPr wrap="square" rtlCol="0">
            <a:spAutoFit/>
          </a:bodyPr>
          <a:lstStyle/>
          <a:p>
            <a:r>
              <a:rPr lang="fr-FR" sz="2400" b="1"/>
              <a:t>Limassol</a:t>
            </a:r>
            <a:endParaRPr lang="fr-FR" sz="2400" b="1" dirty="0"/>
          </a:p>
        </p:txBody>
      </p:sp>
      <p:pic>
        <p:nvPicPr>
          <p:cNvPr id="6" name="Image 5" descr="Une image contenant plein air, ciel, nuage, bâtiment&#10;&#10;Description générée automatiquement">
            <a:extLst>
              <a:ext uri="{FF2B5EF4-FFF2-40B4-BE49-F238E27FC236}">
                <a16:creationId xmlns:a16="http://schemas.microsoft.com/office/drawing/2014/main" id="{44DCF0AA-BF5B-2A0E-908F-2221771B73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9388" y="338289"/>
            <a:ext cx="5112000" cy="338414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BBAB7A08-24CA-3075-FBE1-10893C81A458}"/>
              </a:ext>
            </a:extLst>
          </p:cNvPr>
          <p:cNvSpPr txBox="1"/>
          <p:nvPr/>
        </p:nvSpPr>
        <p:spPr>
          <a:xfrm>
            <a:off x="8702937" y="3736050"/>
            <a:ext cx="4866494" cy="461665"/>
          </a:xfrm>
          <a:prstGeom prst="rect">
            <a:avLst/>
          </a:prstGeom>
          <a:noFill/>
        </p:spPr>
        <p:txBody>
          <a:bodyPr wrap="square" rtlCol="0">
            <a:spAutoFit/>
          </a:bodyPr>
          <a:lstStyle/>
          <a:p>
            <a:r>
              <a:rPr lang="fr-FR" sz="2400" b="1"/>
              <a:t> Larnaca</a:t>
            </a:r>
            <a:endParaRPr lang="fr-FR" sz="2400" b="1" dirty="0"/>
          </a:p>
        </p:txBody>
      </p:sp>
    </p:spTree>
    <p:extLst>
      <p:ext uri="{BB962C8B-B14F-4D97-AF65-F5344CB8AC3E}">
        <p14:creationId xmlns:p14="http://schemas.microsoft.com/office/powerpoint/2010/main" val="20485643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CE0732AC-63AD-D36A-1369-A8781090AF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5757" y="1081668"/>
            <a:ext cx="5076000" cy="338319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3278216-B87C-1091-7CDA-ADB49F8A23CC}"/>
              </a:ext>
            </a:extLst>
          </p:cNvPr>
          <p:cNvSpPr txBox="1"/>
          <p:nvPr/>
        </p:nvSpPr>
        <p:spPr>
          <a:xfrm>
            <a:off x="936376" y="4617925"/>
            <a:ext cx="5159624" cy="1938992"/>
          </a:xfrm>
          <a:prstGeom prst="rect">
            <a:avLst/>
          </a:prstGeom>
          <a:noFill/>
        </p:spPr>
        <p:txBody>
          <a:bodyPr wrap="square" rtlCol="0">
            <a:spAutoFit/>
          </a:bodyPr>
          <a:lstStyle/>
          <a:p>
            <a:r>
              <a:rPr lang="fr-FR" sz="2400" b="1" dirty="0"/>
              <a:t>Les tombeaux des rois ont été utilisés à partir du IVe siècle avant J.-C. jusqu'au IIIe siècle après J.-C. comme lieu de sépulture pour les riches et puissants de Paphos</a:t>
            </a:r>
          </a:p>
        </p:txBody>
      </p:sp>
      <p:pic>
        <p:nvPicPr>
          <p:cNvPr id="6" name="Image 5" descr="Une image contenant plein air, rive, nature, ciel&#10;&#10;Description générée automatiquement">
            <a:extLst>
              <a:ext uri="{FF2B5EF4-FFF2-40B4-BE49-F238E27FC236}">
                <a16:creationId xmlns:a16="http://schemas.microsoft.com/office/drawing/2014/main" id="{FEA4F159-98DB-E3F9-F269-58AB38CC5F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17209" y="960930"/>
            <a:ext cx="3564000" cy="493613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AFC4AE4-B05F-1C06-9A79-815766C268B6}"/>
              </a:ext>
            </a:extLst>
          </p:cNvPr>
          <p:cNvSpPr txBox="1"/>
          <p:nvPr/>
        </p:nvSpPr>
        <p:spPr>
          <a:xfrm>
            <a:off x="8028878" y="416901"/>
            <a:ext cx="5155580" cy="461665"/>
          </a:xfrm>
          <a:prstGeom prst="rect">
            <a:avLst/>
          </a:prstGeom>
          <a:noFill/>
        </p:spPr>
        <p:txBody>
          <a:bodyPr wrap="square" rtlCol="0">
            <a:spAutoFit/>
          </a:bodyPr>
          <a:lstStyle/>
          <a:p>
            <a:r>
              <a:rPr lang="fr-FR" sz="2400" b="1" dirty="0"/>
              <a:t>Paphos Le Bord De Mer</a:t>
            </a:r>
          </a:p>
        </p:txBody>
      </p:sp>
    </p:spTree>
    <p:extLst>
      <p:ext uri="{BB962C8B-B14F-4D97-AF65-F5344CB8AC3E}">
        <p14:creationId xmlns:p14="http://schemas.microsoft.com/office/powerpoint/2010/main" val="2339362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sol&#10;&#10;Description générée automatiquement">
            <a:extLst>
              <a:ext uri="{FF2B5EF4-FFF2-40B4-BE49-F238E27FC236}">
                <a16:creationId xmlns:a16="http://schemas.microsoft.com/office/drawing/2014/main" id="{F8393132-93A9-A3F0-4981-42B3196C19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7544" y="2829261"/>
            <a:ext cx="4896000" cy="327542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eau, Reliefs côtiers et océaniques&#10;&#10;Description générée automatiquement">
            <a:extLst>
              <a:ext uri="{FF2B5EF4-FFF2-40B4-BE49-F238E27FC236}">
                <a16:creationId xmlns:a16="http://schemas.microsoft.com/office/drawing/2014/main" id="{7F0B7605-5936-E59D-AA16-FD7A9BD07D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4456" y="648708"/>
            <a:ext cx="5040000" cy="336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119546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ciel, eau&#10;&#10;Description générée automatiquement">
            <a:extLst>
              <a:ext uri="{FF2B5EF4-FFF2-40B4-BE49-F238E27FC236}">
                <a16:creationId xmlns:a16="http://schemas.microsoft.com/office/drawing/2014/main" id="{BBB6B3FC-DA5A-02A5-40BB-D3D24424E4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3962" y="713254"/>
            <a:ext cx="5112000" cy="340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bateau, eau, embarcation&#10;&#10;Description générée automatiquement">
            <a:extLst>
              <a:ext uri="{FF2B5EF4-FFF2-40B4-BE49-F238E27FC236}">
                <a16:creationId xmlns:a16="http://schemas.microsoft.com/office/drawing/2014/main" id="{5EC48A5B-9C29-0DDB-AF73-071B06C925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4038" y="2907814"/>
            <a:ext cx="4824000" cy="32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601985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ille touristique, arbre, rive&#10;&#10;Description générée automatiquement">
            <a:extLst>
              <a:ext uri="{FF2B5EF4-FFF2-40B4-BE49-F238E27FC236}">
                <a16:creationId xmlns:a16="http://schemas.microsoft.com/office/drawing/2014/main" id="{E7EA01C5-E319-DE14-B477-19B0D31F6C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1571" y="3429000"/>
            <a:ext cx="5832000" cy="312236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eau, rive, ciel&#10;&#10;Description générée automatiquement">
            <a:extLst>
              <a:ext uri="{FF2B5EF4-FFF2-40B4-BE49-F238E27FC236}">
                <a16:creationId xmlns:a16="http://schemas.microsoft.com/office/drawing/2014/main" id="{3521464F-F39A-406A-0E43-6E5733EF5F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71388" y="271320"/>
            <a:ext cx="4359041" cy="327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406219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A969392-4C8E-7342-86DE-EF70C18868F0}"/>
              </a:ext>
            </a:extLst>
          </p:cNvPr>
          <p:cNvSpPr txBox="1"/>
          <p:nvPr/>
        </p:nvSpPr>
        <p:spPr>
          <a:xfrm>
            <a:off x="3315979" y="710004"/>
            <a:ext cx="11198711" cy="584775"/>
          </a:xfrm>
          <a:prstGeom prst="rect">
            <a:avLst/>
          </a:prstGeom>
          <a:noFill/>
        </p:spPr>
        <p:txBody>
          <a:bodyPr wrap="square" rtlCol="0">
            <a:spAutoFit/>
          </a:bodyPr>
          <a:lstStyle/>
          <a:p>
            <a:r>
              <a:rPr lang="fr-FR" sz="3200" b="1" dirty="0"/>
              <a:t>Lorient Vous A Présenté Chypre </a:t>
            </a:r>
          </a:p>
        </p:txBody>
      </p:sp>
      <p:sp>
        <p:nvSpPr>
          <p:cNvPr id="3" name="ZoneTexte 2">
            <a:extLst>
              <a:ext uri="{FF2B5EF4-FFF2-40B4-BE49-F238E27FC236}">
                <a16:creationId xmlns:a16="http://schemas.microsoft.com/office/drawing/2014/main" id="{827C711A-FE2F-74AD-A398-DEA5263E73E8}"/>
              </a:ext>
            </a:extLst>
          </p:cNvPr>
          <p:cNvSpPr txBox="1"/>
          <p:nvPr/>
        </p:nvSpPr>
        <p:spPr>
          <a:xfrm>
            <a:off x="3133492" y="1750742"/>
            <a:ext cx="8151542"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E1D4B445-B047-439E-A5AA-5625E997D76E}"/>
              </a:ext>
            </a:extLst>
          </p:cNvPr>
          <p:cNvSpPr txBox="1"/>
          <p:nvPr/>
        </p:nvSpPr>
        <p:spPr>
          <a:xfrm>
            <a:off x="3746809" y="2791479"/>
            <a:ext cx="7348654"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B4C1E09C-D39E-E1DF-B4D5-7BF4CA48FBD7}"/>
              </a:ext>
            </a:extLst>
          </p:cNvPr>
          <p:cNvSpPr txBox="1"/>
          <p:nvPr/>
        </p:nvSpPr>
        <p:spPr>
          <a:xfrm>
            <a:off x="4493941" y="3709617"/>
            <a:ext cx="5854390" cy="584775"/>
          </a:xfrm>
          <a:prstGeom prst="rect">
            <a:avLst/>
          </a:prstGeom>
          <a:noFill/>
        </p:spPr>
        <p:txBody>
          <a:bodyPr wrap="square" rtlCol="0">
            <a:spAutoFit/>
          </a:bodyPr>
          <a:lstStyle/>
          <a:p>
            <a:r>
              <a:rPr lang="fr-FR" sz="3200" b="1" dirty="0"/>
              <a:t>Merci De Votre Visite</a:t>
            </a:r>
          </a:p>
        </p:txBody>
      </p:sp>
      <p:sp>
        <p:nvSpPr>
          <p:cNvPr id="6" name="ZoneTexte 5">
            <a:extLst>
              <a:ext uri="{FF2B5EF4-FFF2-40B4-BE49-F238E27FC236}">
                <a16:creationId xmlns:a16="http://schemas.microsoft.com/office/drawing/2014/main" id="{C7D365B2-0882-50E1-1EA8-74813D359ACA}"/>
              </a:ext>
            </a:extLst>
          </p:cNvPr>
          <p:cNvSpPr txBox="1"/>
          <p:nvPr/>
        </p:nvSpPr>
        <p:spPr>
          <a:xfrm>
            <a:off x="5887844" y="4522484"/>
            <a:ext cx="7772400"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354093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origami"/>
      </p:transition>
    </mc:Choice>
    <mc:Fallback>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82</TotalTime>
  <Words>294</Words>
  <Application>Microsoft Office PowerPoint</Application>
  <PresentationFormat>Grand écran</PresentationFormat>
  <Paragraphs>36</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2024-07-27T04:12:45Z</dcterms:created>
  <dcterms:modified xsi:type="dcterms:W3CDTF">2024-07-27T06:18:03Z</dcterms:modified>
</cp:coreProperties>
</file>