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301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288" r:id="rId13"/>
  </p:sldIdLst>
  <p:sldSz cx="6119813" cy="3444875"/>
  <p:notesSz cx="6858000" cy="9144000"/>
  <p:embeddedFontLst>
    <p:embeddedFont>
      <p:font typeface="Algerian" panose="04020705040A02060702" pitchFamily="82" charset="0"/>
      <p:regular r:id="rId15"/>
    </p:embeddedFont>
    <p:embeddedFont>
      <p:font typeface="Andy" panose="03080602030302030203" pitchFamily="66" charset="0"/>
      <p:bold r:id="rId16"/>
    </p:embeddedFont>
    <p:embeddedFont>
      <p:font typeface="Brush Script MT" panose="03060802040406070304" pitchFamily="66" charset="0"/>
      <p: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cript12 BT" panose="03080709030305060304" pitchFamily="65" charset="0"/>
      <p:regular r:id="rId22"/>
    </p:embeddedFont>
  </p:embeddedFontLst>
  <p:defaultTextStyle>
    <a:defPPr>
      <a:defRPr lang="fr-FR"/>
    </a:defPPr>
    <a:lvl1pPr marL="0" algn="l" defTabSz="58850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1pPr>
    <a:lvl2pPr marL="294252" algn="l" defTabSz="58850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2pPr>
    <a:lvl3pPr marL="588505" algn="l" defTabSz="58850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3pPr>
    <a:lvl4pPr marL="882757" algn="l" defTabSz="58850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4pPr>
    <a:lvl5pPr marL="1177009" algn="l" defTabSz="58850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5pPr>
    <a:lvl6pPr marL="1471261" algn="l" defTabSz="58850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6pPr>
    <a:lvl7pPr marL="1765514" algn="l" defTabSz="58850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7pPr>
    <a:lvl8pPr marL="2059766" algn="l" defTabSz="58850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8pPr>
    <a:lvl9pPr marL="2354018" algn="l" defTabSz="588505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qVgye6sG5xfvafRcxj2fw==" hashData="aRGA8RMhJOKEXKkT5EcSbOjPqe8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44A"/>
    <a:srgbClr val="2F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446" y="533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5C25D-C0CE-48E4-B416-B2F0C66D377C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3F0D5-89B9-4E56-8A6A-6D06B73B0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983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1pPr>
    <a:lvl2pPr marL="337368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2pPr>
    <a:lvl3pPr marL="674736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3pPr>
    <a:lvl4pPr marL="1012104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4pPr>
    <a:lvl5pPr marL="1349472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5pPr>
    <a:lvl6pPr marL="1686839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6pPr>
    <a:lvl7pPr marL="2024207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7pPr>
    <a:lvl8pPr marL="2361575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8pPr>
    <a:lvl9pPr marL="2698943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3F0D5-89B9-4E56-8A6A-6D06B73B013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888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3F0D5-89B9-4E56-8A6A-6D06B73B013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908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3F0D5-89B9-4E56-8A6A-6D06B73B013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7042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36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7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09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46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827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19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55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692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944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6"/>
            <a:ext cx="5201841" cy="753566"/>
          </a:xfrm>
        </p:spPr>
        <p:txBody>
          <a:bodyPr anchor="b"/>
          <a:lstStyle>
            <a:lvl1pPr marL="0" indent="0">
              <a:buNone/>
              <a:defRPr sz="1472">
                <a:solidFill>
                  <a:schemeClr val="tx1">
                    <a:tint val="75000"/>
                  </a:schemeClr>
                </a:solidFill>
              </a:defRPr>
            </a:lvl1pPr>
            <a:lvl2pPr marL="336545" indent="0">
              <a:buNone/>
              <a:defRPr sz="1325">
                <a:solidFill>
                  <a:schemeClr val="tx1">
                    <a:tint val="75000"/>
                  </a:schemeClr>
                </a:solidFill>
              </a:defRPr>
            </a:lvl2pPr>
            <a:lvl3pPr marL="673090" indent="0">
              <a:buNone/>
              <a:defRPr sz="1178">
                <a:solidFill>
                  <a:schemeClr val="tx1">
                    <a:tint val="75000"/>
                  </a:schemeClr>
                </a:solidFill>
              </a:defRPr>
            </a:lvl3pPr>
            <a:lvl4pPr marL="1009635" indent="0">
              <a:buNone/>
              <a:defRPr sz="1031">
                <a:solidFill>
                  <a:schemeClr val="tx1">
                    <a:tint val="75000"/>
                  </a:schemeClr>
                </a:solidFill>
              </a:defRPr>
            </a:lvl4pPr>
            <a:lvl5pPr marL="1346180" indent="0">
              <a:buNone/>
              <a:defRPr sz="1031">
                <a:solidFill>
                  <a:schemeClr val="tx1">
                    <a:tint val="75000"/>
                  </a:schemeClr>
                </a:solidFill>
              </a:defRPr>
            </a:lvl5pPr>
            <a:lvl6pPr marL="1682725" indent="0">
              <a:buNone/>
              <a:defRPr sz="1031">
                <a:solidFill>
                  <a:schemeClr val="tx1">
                    <a:tint val="75000"/>
                  </a:schemeClr>
                </a:solidFill>
              </a:defRPr>
            </a:lvl6pPr>
            <a:lvl7pPr marL="2019270" indent="0">
              <a:buNone/>
              <a:defRPr sz="1031">
                <a:solidFill>
                  <a:schemeClr val="tx1">
                    <a:tint val="75000"/>
                  </a:schemeClr>
                </a:solidFill>
              </a:defRPr>
            </a:lvl7pPr>
            <a:lvl8pPr marL="2355814" indent="0">
              <a:buNone/>
              <a:defRPr sz="1031">
                <a:solidFill>
                  <a:schemeClr val="tx1">
                    <a:tint val="75000"/>
                  </a:schemeClr>
                </a:solidFill>
              </a:defRPr>
            </a:lvl8pPr>
            <a:lvl9pPr marL="2692359" indent="0">
              <a:buNone/>
              <a:defRPr sz="103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4"/>
            <a:ext cx="2702918" cy="2273459"/>
          </a:xfrm>
        </p:spPr>
        <p:txBody>
          <a:bodyPr/>
          <a:lstStyle>
            <a:lvl1pPr>
              <a:defRPr sz="2061"/>
            </a:lvl1pPr>
            <a:lvl2pPr>
              <a:defRPr sz="1767"/>
            </a:lvl2pPr>
            <a:lvl3pPr>
              <a:defRPr sz="1472"/>
            </a:lvl3pPr>
            <a:lvl4pPr>
              <a:defRPr sz="1325"/>
            </a:lvl4pPr>
            <a:lvl5pPr>
              <a:defRPr sz="1325"/>
            </a:lvl5pPr>
            <a:lvl6pPr>
              <a:defRPr sz="1325"/>
            </a:lvl6pPr>
            <a:lvl7pPr>
              <a:defRPr sz="1325"/>
            </a:lvl7pPr>
            <a:lvl8pPr>
              <a:defRPr sz="1325"/>
            </a:lvl8pPr>
            <a:lvl9pPr>
              <a:defRPr sz="13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4"/>
            <a:ext cx="2702918" cy="2273459"/>
          </a:xfrm>
        </p:spPr>
        <p:txBody>
          <a:bodyPr/>
          <a:lstStyle>
            <a:lvl1pPr>
              <a:defRPr sz="2061"/>
            </a:lvl1pPr>
            <a:lvl2pPr>
              <a:defRPr sz="1767"/>
            </a:lvl2pPr>
            <a:lvl3pPr>
              <a:defRPr sz="1472"/>
            </a:lvl3pPr>
            <a:lvl4pPr>
              <a:defRPr sz="1325"/>
            </a:lvl4pPr>
            <a:lvl5pPr>
              <a:defRPr sz="1325"/>
            </a:lvl5pPr>
            <a:lvl6pPr>
              <a:defRPr sz="1325"/>
            </a:lvl6pPr>
            <a:lvl7pPr>
              <a:defRPr sz="1325"/>
            </a:lvl7pPr>
            <a:lvl8pPr>
              <a:defRPr sz="1325"/>
            </a:lvl8pPr>
            <a:lvl9pPr>
              <a:defRPr sz="13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767" b="1"/>
            </a:lvl1pPr>
            <a:lvl2pPr marL="336545" indent="0">
              <a:buNone/>
              <a:defRPr sz="1472" b="1"/>
            </a:lvl2pPr>
            <a:lvl3pPr marL="673090" indent="0">
              <a:buNone/>
              <a:defRPr sz="1325" b="1"/>
            </a:lvl3pPr>
            <a:lvl4pPr marL="1009635" indent="0">
              <a:buNone/>
              <a:defRPr sz="1178" b="1"/>
            </a:lvl4pPr>
            <a:lvl5pPr marL="1346180" indent="0">
              <a:buNone/>
              <a:defRPr sz="1178" b="1"/>
            </a:lvl5pPr>
            <a:lvl6pPr marL="1682725" indent="0">
              <a:buNone/>
              <a:defRPr sz="1178" b="1"/>
            </a:lvl6pPr>
            <a:lvl7pPr marL="2019270" indent="0">
              <a:buNone/>
              <a:defRPr sz="1178" b="1"/>
            </a:lvl7pPr>
            <a:lvl8pPr marL="2355814" indent="0">
              <a:buNone/>
              <a:defRPr sz="1178" b="1"/>
            </a:lvl8pPr>
            <a:lvl9pPr marL="2692359" indent="0">
              <a:buNone/>
              <a:defRPr sz="1178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0"/>
          </a:xfrm>
        </p:spPr>
        <p:txBody>
          <a:bodyPr/>
          <a:lstStyle>
            <a:lvl1pPr>
              <a:defRPr sz="1767"/>
            </a:lvl1pPr>
            <a:lvl2pPr>
              <a:defRPr sz="1472"/>
            </a:lvl2pPr>
            <a:lvl3pPr>
              <a:defRPr sz="1325"/>
            </a:lvl3pPr>
            <a:lvl4pPr>
              <a:defRPr sz="1178"/>
            </a:lvl4pPr>
            <a:lvl5pPr>
              <a:defRPr sz="1178"/>
            </a:lvl5pPr>
            <a:lvl6pPr>
              <a:defRPr sz="1178"/>
            </a:lvl6pPr>
            <a:lvl7pPr>
              <a:defRPr sz="1178"/>
            </a:lvl7pPr>
            <a:lvl8pPr>
              <a:defRPr sz="1178"/>
            </a:lvl8pPr>
            <a:lvl9pPr>
              <a:defRPr sz="117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767" b="1"/>
            </a:lvl1pPr>
            <a:lvl2pPr marL="336545" indent="0">
              <a:buNone/>
              <a:defRPr sz="1472" b="1"/>
            </a:lvl2pPr>
            <a:lvl3pPr marL="673090" indent="0">
              <a:buNone/>
              <a:defRPr sz="1325" b="1"/>
            </a:lvl3pPr>
            <a:lvl4pPr marL="1009635" indent="0">
              <a:buNone/>
              <a:defRPr sz="1178" b="1"/>
            </a:lvl4pPr>
            <a:lvl5pPr marL="1346180" indent="0">
              <a:buNone/>
              <a:defRPr sz="1178" b="1"/>
            </a:lvl5pPr>
            <a:lvl6pPr marL="1682725" indent="0">
              <a:buNone/>
              <a:defRPr sz="1178" b="1"/>
            </a:lvl6pPr>
            <a:lvl7pPr marL="2019270" indent="0">
              <a:buNone/>
              <a:defRPr sz="1178" b="1"/>
            </a:lvl7pPr>
            <a:lvl8pPr marL="2355814" indent="0">
              <a:buNone/>
              <a:defRPr sz="1178" b="1"/>
            </a:lvl8pPr>
            <a:lvl9pPr marL="2692359" indent="0">
              <a:buNone/>
              <a:defRPr sz="1178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0"/>
          </a:xfrm>
        </p:spPr>
        <p:txBody>
          <a:bodyPr/>
          <a:lstStyle>
            <a:lvl1pPr>
              <a:defRPr sz="1767"/>
            </a:lvl1pPr>
            <a:lvl2pPr>
              <a:defRPr sz="1472"/>
            </a:lvl2pPr>
            <a:lvl3pPr>
              <a:defRPr sz="1325"/>
            </a:lvl3pPr>
            <a:lvl4pPr>
              <a:defRPr sz="1178"/>
            </a:lvl4pPr>
            <a:lvl5pPr>
              <a:defRPr sz="1178"/>
            </a:lvl5pPr>
            <a:lvl6pPr>
              <a:defRPr sz="1178"/>
            </a:lvl6pPr>
            <a:lvl7pPr>
              <a:defRPr sz="1178"/>
            </a:lvl7pPr>
            <a:lvl8pPr>
              <a:defRPr sz="1178"/>
            </a:lvl8pPr>
            <a:lvl9pPr>
              <a:defRPr sz="117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7" cy="583715"/>
          </a:xfrm>
        </p:spPr>
        <p:txBody>
          <a:bodyPr anchor="b"/>
          <a:lstStyle>
            <a:lvl1pPr algn="l">
              <a:defRPr sz="1472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6" y="137157"/>
            <a:ext cx="3421146" cy="2940106"/>
          </a:xfrm>
        </p:spPr>
        <p:txBody>
          <a:bodyPr/>
          <a:lstStyle>
            <a:lvl1pPr>
              <a:defRPr sz="2356"/>
            </a:lvl1pPr>
            <a:lvl2pPr>
              <a:defRPr sz="2061"/>
            </a:lvl2pPr>
            <a:lvl3pPr>
              <a:defRPr sz="1767"/>
            </a:lvl3pPr>
            <a:lvl4pPr>
              <a:defRPr sz="1472"/>
            </a:lvl4pPr>
            <a:lvl5pPr>
              <a:defRPr sz="1472"/>
            </a:lvl5pPr>
            <a:lvl6pPr>
              <a:defRPr sz="1472"/>
            </a:lvl6pPr>
            <a:lvl7pPr>
              <a:defRPr sz="1472"/>
            </a:lvl7pPr>
            <a:lvl8pPr>
              <a:defRPr sz="1472"/>
            </a:lvl8pPr>
            <a:lvl9pPr>
              <a:defRPr sz="147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7" cy="2356390"/>
          </a:xfrm>
        </p:spPr>
        <p:txBody>
          <a:bodyPr/>
          <a:lstStyle>
            <a:lvl1pPr marL="0" indent="0">
              <a:buNone/>
              <a:defRPr sz="1031"/>
            </a:lvl1pPr>
            <a:lvl2pPr marL="336545" indent="0">
              <a:buNone/>
              <a:defRPr sz="883"/>
            </a:lvl2pPr>
            <a:lvl3pPr marL="673090" indent="0">
              <a:buNone/>
              <a:defRPr sz="736"/>
            </a:lvl3pPr>
            <a:lvl4pPr marL="1009635" indent="0">
              <a:buNone/>
              <a:defRPr sz="662"/>
            </a:lvl4pPr>
            <a:lvl5pPr marL="1346180" indent="0">
              <a:buNone/>
              <a:defRPr sz="662"/>
            </a:lvl5pPr>
            <a:lvl6pPr marL="1682725" indent="0">
              <a:buNone/>
              <a:defRPr sz="662"/>
            </a:lvl6pPr>
            <a:lvl7pPr marL="2019270" indent="0">
              <a:buNone/>
              <a:defRPr sz="662"/>
            </a:lvl7pPr>
            <a:lvl8pPr marL="2355814" indent="0">
              <a:buNone/>
              <a:defRPr sz="662"/>
            </a:lvl8pPr>
            <a:lvl9pPr marL="2692359" indent="0">
              <a:buNone/>
              <a:defRPr sz="662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2"/>
            <a:ext cx="3671888" cy="284681"/>
          </a:xfrm>
        </p:spPr>
        <p:txBody>
          <a:bodyPr anchor="b"/>
          <a:lstStyle>
            <a:lvl1pPr algn="l">
              <a:defRPr sz="1472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/>
          <a:lstStyle>
            <a:lvl1pPr marL="0" indent="0">
              <a:buNone/>
              <a:defRPr sz="2356"/>
            </a:lvl1pPr>
            <a:lvl2pPr marL="336545" indent="0">
              <a:buNone/>
              <a:defRPr sz="2061"/>
            </a:lvl2pPr>
            <a:lvl3pPr marL="673090" indent="0">
              <a:buNone/>
              <a:defRPr sz="1767"/>
            </a:lvl3pPr>
            <a:lvl4pPr marL="1009635" indent="0">
              <a:buNone/>
              <a:defRPr sz="1472"/>
            </a:lvl4pPr>
            <a:lvl5pPr marL="1346180" indent="0">
              <a:buNone/>
              <a:defRPr sz="1472"/>
            </a:lvl5pPr>
            <a:lvl6pPr marL="1682725" indent="0">
              <a:buNone/>
              <a:defRPr sz="1472"/>
            </a:lvl6pPr>
            <a:lvl7pPr marL="2019270" indent="0">
              <a:buNone/>
              <a:defRPr sz="1472"/>
            </a:lvl7pPr>
            <a:lvl8pPr marL="2355814" indent="0">
              <a:buNone/>
              <a:defRPr sz="1472"/>
            </a:lvl8pPr>
            <a:lvl9pPr marL="2692359" indent="0">
              <a:buNone/>
              <a:defRPr sz="147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3"/>
            <a:ext cx="3671888" cy="404294"/>
          </a:xfrm>
        </p:spPr>
        <p:txBody>
          <a:bodyPr/>
          <a:lstStyle>
            <a:lvl1pPr marL="0" indent="0">
              <a:buNone/>
              <a:defRPr sz="1031"/>
            </a:lvl1pPr>
            <a:lvl2pPr marL="336545" indent="0">
              <a:buNone/>
              <a:defRPr sz="883"/>
            </a:lvl2pPr>
            <a:lvl3pPr marL="673090" indent="0">
              <a:buNone/>
              <a:defRPr sz="736"/>
            </a:lvl3pPr>
            <a:lvl4pPr marL="1009635" indent="0">
              <a:buNone/>
              <a:defRPr sz="662"/>
            </a:lvl4pPr>
            <a:lvl5pPr marL="1346180" indent="0">
              <a:buNone/>
              <a:defRPr sz="662"/>
            </a:lvl5pPr>
            <a:lvl6pPr marL="1682725" indent="0">
              <a:buNone/>
              <a:defRPr sz="662"/>
            </a:lvl6pPr>
            <a:lvl7pPr marL="2019270" indent="0">
              <a:buNone/>
              <a:defRPr sz="662"/>
            </a:lvl7pPr>
            <a:lvl8pPr marL="2355814" indent="0">
              <a:buNone/>
              <a:defRPr sz="662"/>
            </a:lvl8pPr>
            <a:lvl9pPr marL="2692359" indent="0">
              <a:buNone/>
              <a:defRPr sz="662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05991" y="137955"/>
            <a:ext cx="5507832" cy="5741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803804"/>
            <a:ext cx="5507832" cy="22734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1" y="3192889"/>
            <a:ext cx="1427956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7" y="3192889"/>
            <a:ext cx="1937941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7" y="3192889"/>
            <a:ext cx="1427956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  <p:txStyles>
    <p:titleStyle>
      <a:lvl1pPr algn="ctr" defTabSz="673090" rtl="0" eaLnBrk="1" latinLnBrk="0" hangingPunct="1">
        <a:spcBef>
          <a:spcPct val="0"/>
        </a:spcBef>
        <a:buNone/>
        <a:defRPr sz="323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2409" indent="-252409" algn="l" defTabSz="673090" rtl="0" eaLnBrk="1" latinLnBrk="0" hangingPunct="1">
        <a:spcBef>
          <a:spcPct val="20000"/>
        </a:spcBef>
        <a:buFont typeface="Arial" pitchFamily="34" charset="0"/>
        <a:buChar char="•"/>
        <a:defRPr sz="2356" kern="1200">
          <a:solidFill>
            <a:schemeClr val="tx1"/>
          </a:solidFill>
          <a:latin typeface="+mn-lt"/>
          <a:ea typeface="+mn-ea"/>
          <a:cs typeface="+mn-cs"/>
        </a:defRPr>
      </a:lvl1pPr>
      <a:lvl2pPr marL="546885" indent="-210341" algn="l" defTabSz="673090" rtl="0" eaLnBrk="1" latinLnBrk="0" hangingPunct="1">
        <a:spcBef>
          <a:spcPct val="20000"/>
        </a:spcBef>
        <a:buFont typeface="Arial" pitchFamily="34" charset="0"/>
        <a:buChar char="–"/>
        <a:defRPr sz="2061" kern="1200">
          <a:solidFill>
            <a:schemeClr val="tx1"/>
          </a:solidFill>
          <a:latin typeface="+mn-lt"/>
          <a:ea typeface="+mn-ea"/>
          <a:cs typeface="+mn-cs"/>
        </a:defRPr>
      </a:lvl2pPr>
      <a:lvl3pPr marL="841362" indent="-168272" algn="l" defTabSz="673090" rtl="0" eaLnBrk="1" latinLnBrk="0" hangingPunct="1">
        <a:spcBef>
          <a:spcPct val="20000"/>
        </a:spcBef>
        <a:buFont typeface="Arial" pitchFamily="34" charset="0"/>
        <a:buChar char="•"/>
        <a:defRPr sz="1767" kern="1200">
          <a:solidFill>
            <a:schemeClr val="tx1"/>
          </a:solidFill>
          <a:latin typeface="+mn-lt"/>
          <a:ea typeface="+mn-ea"/>
          <a:cs typeface="+mn-cs"/>
        </a:defRPr>
      </a:lvl3pPr>
      <a:lvl4pPr marL="1177907" indent="-168272" algn="l" defTabSz="673090" rtl="0" eaLnBrk="1" latinLnBrk="0" hangingPunct="1">
        <a:spcBef>
          <a:spcPct val="20000"/>
        </a:spcBef>
        <a:buFont typeface="Arial" pitchFamily="34" charset="0"/>
        <a:buChar char="–"/>
        <a:defRPr sz="1472" kern="1200">
          <a:solidFill>
            <a:schemeClr val="tx1"/>
          </a:solidFill>
          <a:latin typeface="+mn-lt"/>
          <a:ea typeface="+mn-ea"/>
          <a:cs typeface="+mn-cs"/>
        </a:defRPr>
      </a:lvl4pPr>
      <a:lvl5pPr marL="1514452" indent="-168272" algn="l" defTabSz="673090" rtl="0" eaLnBrk="1" latinLnBrk="0" hangingPunct="1">
        <a:spcBef>
          <a:spcPct val="20000"/>
        </a:spcBef>
        <a:buFont typeface="Arial" pitchFamily="34" charset="0"/>
        <a:buChar char="»"/>
        <a:defRPr sz="1472" kern="1200">
          <a:solidFill>
            <a:schemeClr val="tx1"/>
          </a:solidFill>
          <a:latin typeface="+mn-lt"/>
          <a:ea typeface="+mn-ea"/>
          <a:cs typeface="+mn-cs"/>
        </a:defRPr>
      </a:lvl5pPr>
      <a:lvl6pPr marL="1850997" indent="-168272" algn="l" defTabSz="673090" rtl="0" eaLnBrk="1" latinLnBrk="0" hangingPunct="1">
        <a:spcBef>
          <a:spcPct val="20000"/>
        </a:spcBef>
        <a:buFont typeface="Arial" pitchFamily="34" charset="0"/>
        <a:buChar char="•"/>
        <a:defRPr sz="1472" kern="1200">
          <a:solidFill>
            <a:schemeClr val="tx1"/>
          </a:solidFill>
          <a:latin typeface="+mn-lt"/>
          <a:ea typeface="+mn-ea"/>
          <a:cs typeface="+mn-cs"/>
        </a:defRPr>
      </a:lvl6pPr>
      <a:lvl7pPr marL="2187542" indent="-168272" algn="l" defTabSz="673090" rtl="0" eaLnBrk="1" latinLnBrk="0" hangingPunct="1">
        <a:spcBef>
          <a:spcPct val="20000"/>
        </a:spcBef>
        <a:buFont typeface="Arial" pitchFamily="34" charset="0"/>
        <a:buChar char="•"/>
        <a:defRPr sz="1472" kern="1200">
          <a:solidFill>
            <a:schemeClr val="tx1"/>
          </a:solidFill>
          <a:latin typeface="+mn-lt"/>
          <a:ea typeface="+mn-ea"/>
          <a:cs typeface="+mn-cs"/>
        </a:defRPr>
      </a:lvl7pPr>
      <a:lvl8pPr marL="2524087" indent="-168272" algn="l" defTabSz="673090" rtl="0" eaLnBrk="1" latinLnBrk="0" hangingPunct="1">
        <a:spcBef>
          <a:spcPct val="20000"/>
        </a:spcBef>
        <a:buFont typeface="Arial" pitchFamily="34" charset="0"/>
        <a:buChar char="•"/>
        <a:defRPr sz="1472" kern="1200">
          <a:solidFill>
            <a:schemeClr val="tx1"/>
          </a:solidFill>
          <a:latin typeface="+mn-lt"/>
          <a:ea typeface="+mn-ea"/>
          <a:cs typeface="+mn-cs"/>
        </a:defRPr>
      </a:lvl8pPr>
      <a:lvl9pPr marL="2860632" indent="-168272" algn="l" defTabSz="673090" rtl="0" eaLnBrk="1" latinLnBrk="0" hangingPunct="1">
        <a:spcBef>
          <a:spcPct val="20000"/>
        </a:spcBef>
        <a:buFont typeface="Arial" pitchFamily="34" charset="0"/>
        <a:buChar char="•"/>
        <a:defRPr sz="147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7309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1pPr>
      <a:lvl2pPr marL="336545" algn="l" defTabSz="67309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2pPr>
      <a:lvl3pPr marL="673090" algn="l" defTabSz="67309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3pPr>
      <a:lvl4pPr marL="1009635" algn="l" defTabSz="67309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4pPr>
      <a:lvl5pPr marL="1346180" algn="l" defTabSz="67309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5pPr>
      <a:lvl6pPr marL="1682725" algn="l" defTabSz="67309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6pPr>
      <a:lvl7pPr marL="2019270" algn="l" defTabSz="67309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7pPr>
      <a:lvl8pPr marL="2355814" algn="l" defTabSz="67309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8pPr>
      <a:lvl9pPr marL="2692359" algn="l" defTabSz="67309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7" Type="http://schemas.openxmlformats.org/officeDocument/2006/relationships/image" Target="../media/image4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gif"/><Relationship Id="rId5" Type="http://schemas.openxmlformats.org/officeDocument/2006/relationships/image" Target="../media/image41.png"/><Relationship Id="rId4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2337" y="2914925"/>
            <a:ext cx="1881469" cy="54540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72" dirty="0">
                <a:solidFill>
                  <a:srgbClr val="FFFF00"/>
                </a:solidFill>
                <a:latin typeface="Andy" pitchFamily="66" charset="0"/>
              </a:rPr>
              <a:t>Demis </a:t>
            </a:r>
            <a:r>
              <a:rPr lang="fr-FR" sz="1472" dirty="0" err="1">
                <a:solidFill>
                  <a:srgbClr val="FFFF00"/>
                </a:solidFill>
                <a:latin typeface="Andy" pitchFamily="66" charset="0"/>
              </a:rPr>
              <a:t>Roussos</a:t>
            </a:r>
            <a:r>
              <a:rPr lang="fr-FR" sz="1472" dirty="0">
                <a:solidFill>
                  <a:srgbClr val="FFFF00"/>
                </a:solidFill>
                <a:latin typeface="Andy" pitchFamily="66" charset="0"/>
              </a:rPr>
              <a:t> (1989)  </a:t>
            </a:r>
          </a:p>
          <a:p>
            <a:pPr algn="ctr"/>
            <a:r>
              <a:rPr lang="fr-FR" sz="1472" dirty="0">
                <a:solidFill>
                  <a:srgbClr val="FFFF00"/>
                </a:solidFill>
                <a:latin typeface="Andy" pitchFamily="66" charset="0"/>
              </a:rPr>
              <a:t>Création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539999" y="-1"/>
            <a:ext cx="5043383" cy="2016000"/>
          </a:xfrm>
          <a:prstGeom prst="rect">
            <a:avLst/>
          </a:prstGeom>
          <a:noFill/>
        </p:spPr>
        <p:txBody>
          <a:bodyPr wrap="none" lIns="67308" tIns="33654" rIns="67308" bIns="33654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3975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ush Script MT" panose="03060802040406070304" pitchFamily="66" charset="0"/>
              </a:rPr>
              <a:t>On écrit sur les murs</a:t>
            </a:r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5000">
        <p:sndAc>
          <p:stSnd>
            <p:snd r:embed="rId3" name="On ecrit sur les mur Roussos.wav"/>
          </p:stSnd>
        </p:sndAc>
      </p:transition>
    </mc:Choice>
    <mc:Fallback>
      <p:transition advClick="0" advTm="15000">
        <p:sndAc>
          <p:stSnd>
            <p:snd r:embed="rId3" name="On ecrit sur les mur Rouss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8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2337" y="2914925"/>
            <a:ext cx="1881469" cy="54540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72" dirty="0">
                <a:solidFill>
                  <a:srgbClr val="FFFF00"/>
                </a:solidFill>
                <a:latin typeface="Andy" pitchFamily="66" charset="0"/>
              </a:rPr>
              <a:t>Demis </a:t>
            </a:r>
            <a:r>
              <a:rPr lang="fr-FR" sz="1472" dirty="0" err="1">
                <a:solidFill>
                  <a:srgbClr val="FFFF00"/>
                </a:solidFill>
                <a:latin typeface="Andy" pitchFamily="66" charset="0"/>
              </a:rPr>
              <a:t>Roussos</a:t>
            </a:r>
            <a:r>
              <a:rPr lang="fr-FR" sz="1472" dirty="0">
                <a:solidFill>
                  <a:srgbClr val="FFFF00"/>
                </a:solidFill>
                <a:latin typeface="Andy" pitchFamily="66" charset="0"/>
              </a:rPr>
              <a:t> (1989)  </a:t>
            </a:r>
          </a:p>
          <a:p>
            <a:pPr algn="ctr"/>
            <a:r>
              <a:rPr lang="fr-FR" sz="1472" dirty="0">
                <a:solidFill>
                  <a:srgbClr val="FFFF00"/>
                </a:solidFill>
                <a:latin typeface="Andy" pitchFamily="66" charset="0"/>
              </a:rPr>
              <a:t>Création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539999" y="-1"/>
            <a:ext cx="5042387" cy="2016000"/>
          </a:xfrm>
          <a:prstGeom prst="rect">
            <a:avLst/>
          </a:prstGeom>
          <a:noFill/>
        </p:spPr>
        <p:txBody>
          <a:bodyPr wrap="none" lIns="67308" tIns="33654" rIns="67308" bIns="33654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3975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ush Script MT" panose="03060802040406070304" pitchFamily="66" charset="0"/>
              </a:rPr>
              <a:t>On écrit sur les murs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EDAF6C3-685A-4034-A62C-D62A3B7A40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A3C6AE3-3F59-4BD9-B14A-723B1EEB5E4D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91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8E4DAD0-6DF8-4256-9256-E9B470823F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B7FA1E4-21E0-481B-9194-86BB645552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A1BF210-0786-4449-A5E7-47FF0E0C458D}"/>
              </a:ext>
            </a:extLst>
          </p:cNvPr>
          <p:cNvSpPr txBox="1"/>
          <p:nvPr/>
        </p:nvSpPr>
        <p:spPr>
          <a:xfrm>
            <a:off x="108000" y="0"/>
            <a:ext cx="2729548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Partout autour de nous,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Y'a des signes d'espoir dans les regards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Donnons leurs écrits car dans la nuit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Tout s'efface même leur trace</a:t>
            </a:r>
          </a:p>
        </p:txBody>
      </p:sp>
    </p:spTree>
    <p:extLst>
      <p:ext uri="{BB962C8B-B14F-4D97-AF65-F5344CB8AC3E}">
        <p14:creationId xmlns:p14="http://schemas.microsoft.com/office/powerpoint/2010/main" val="2755741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000" y="0"/>
            <a:ext cx="2729548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Partout autour de nous,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Y'a des signes d'espoir dans les regards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Donnons leurs écrits car dans la nuit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Tout s'efface même leur trace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08000" y="0"/>
            <a:ext cx="314869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le nom de ceux qu'on aime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Des messages pour les jours à venir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à l’encre de nos veines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dessine tout ce que l'on voudrait dire </a:t>
            </a:r>
          </a:p>
        </p:txBody>
      </p:sp>
    </p:spTree>
    <p:extLst>
      <p:ext uri="{BB962C8B-B14F-4D97-AF65-F5344CB8AC3E}">
        <p14:creationId xmlns:p14="http://schemas.microsoft.com/office/powerpoint/2010/main" val="67705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6536"/>
    </mc:Choice>
    <mc:Fallback>
      <p:transition advClick="0" advTm="165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000" y="0"/>
            <a:ext cx="3153584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le nom de ceux qu'on aime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Des messages pour les jours à venir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à l’encre de nos veines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dessine tout ce que l'on voudrait dire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08000" y="0"/>
            <a:ext cx="3124437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la force de nos rêves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Nos espoirs en forme de graffiti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pour que l'amour se lève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Un beau jour sur le monde endormi </a:t>
            </a:r>
          </a:p>
        </p:txBody>
      </p:sp>
    </p:spTree>
    <p:extLst>
      <p:ext uri="{BB962C8B-B14F-4D97-AF65-F5344CB8AC3E}">
        <p14:creationId xmlns:p14="http://schemas.microsoft.com/office/powerpoint/2010/main" val="260524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7000"/>
    </mc:Choice>
    <mc:Fallback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000" y="0"/>
            <a:ext cx="314869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la force de nos rêves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Nos espoirs en forme de graffiti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pour que l'amour se lève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Un beau jour sur le monde endormi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7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08000" y="0"/>
            <a:ext cx="314869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Des mots seulement gravés 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Pour ne pas oublier pour tout changer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Mélangeons demain dans un refrain 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Nos visages, métissages </a:t>
            </a:r>
          </a:p>
        </p:txBody>
      </p:sp>
    </p:spTree>
    <p:extLst>
      <p:ext uri="{BB962C8B-B14F-4D97-AF65-F5344CB8AC3E}">
        <p14:creationId xmlns:p14="http://schemas.microsoft.com/office/powerpoint/2010/main" val="2586243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000" y="0"/>
            <a:ext cx="314869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Des mots seulement gravés 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Pour ne pas oublier pour tout changer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Mélangeons demain dans un refrain 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Nos visages, métissages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08000" y="0"/>
            <a:ext cx="314869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latin typeface="Script12 BT" panose="03080709030305060304" pitchFamily="65" charset="0"/>
              </a:rPr>
              <a:t>On écrit sur les murs le nom de ceux qu'on aime</a:t>
            </a:r>
          </a:p>
          <a:p>
            <a:r>
              <a:rPr lang="fr-FR" sz="1031" b="1" dirty="0">
                <a:latin typeface="Script12 BT" panose="03080709030305060304" pitchFamily="65" charset="0"/>
              </a:rPr>
              <a:t>Des messages pour les jours à venir</a:t>
            </a:r>
          </a:p>
          <a:p>
            <a:r>
              <a:rPr lang="fr-FR" sz="1031" b="1" dirty="0">
                <a:latin typeface="Script12 BT" panose="03080709030305060304" pitchFamily="65" charset="0"/>
              </a:rPr>
              <a:t>On écrit sur les murs à l'encre de nos veines</a:t>
            </a:r>
          </a:p>
          <a:p>
            <a:r>
              <a:rPr lang="fr-FR" sz="1031" b="1" dirty="0">
                <a:latin typeface="Script12 BT" panose="03080709030305060304" pitchFamily="65" charset="0"/>
              </a:rPr>
              <a:t>On dessine tout ce que l'on voudrait dire</a:t>
            </a:r>
          </a:p>
        </p:txBody>
      </p:sp>
    </p:spTree>
    <p:extLst>
      <p:ext uri="{BB962C8B-B14F-4D97-AF65-F5344CB8AC3E}">
        <p14:creationId xmlns:p14="http://schemas.microsoft.com/office/powerpoint/2010/main" val="183977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6500"/>
    </mc:Choice>
    <mc:Fallback>
      <p:transition advClick="0" advTm="16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000" y="0"/>
            <a:ext cx="314869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latin typeface="Script12 BT" panose="03080709030305060304" pitchFamily="65" charset="0"/>
              </a:rPr>
              <a:t>On écrit sur les murs le nom de ceux qu'on aime</a:t>
            </a:r>
          </a:p>
          <a:p>
            <a:r>
              <a:rPr lang="fr-FR" sz="1031" b="1" dirty="0">
                <a:latin typeface="Script12 BT" panose="03080709030305060304" pitchFamily="65" charset="0"/>
              </a:rPr>
              <a:t>Des messages pour les jours à venir</a:t>
            </a:r>
          </a:p>
          <a:p>
            <a:r>
              <a:rPr lang="fr-FR" sz="1031" b="1" dirty="0">
                <a:latin typeface="Script12 BT" panose="03080709030305060304" pitchFamily="65" charset="0"/>
              </a:rPr>
              <a:t>On écrit sur les murs à l'encre de nos veines</a:t>
            </a:r>
          </a:p>
          <a:p>
            <a:r>
              <a:rPr lang="fr-FR" sz="1031" b="1" dirty="0">
                <a:latin typeface="Script12 BT" panose="03080709030305060304" pitchFamily="65" charset="0"/>
              </a:rPr>
              <a:t>On dessine tout ce que l'on voudrait dire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08000" y="0"/>
            <a:ext cx="314869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la force de nos rêves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Nos espoirs en forme de graffiti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pour que l'amour se lève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Un beau jour sur le monde endormi </a:t>
            </a:r>
          </a:p>
        </p:txBody>
      </p:sp>
    </p:spTree>
    <p:extLst>
      <p:ext uri="{BB962C8B-B14F-4D97-AF65-F5344CB8AC3E}">
        <p14:creationId xmlns:p14="http://schemas.microsoft.com/office/powerpoint/2010/main" val="2010082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6361"/>
    </mc:Choice>
    <mc:Fallback>
      <p:transition advClick="0" advTm="16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4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000" y="0"/>
            <a:ext cx="314869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la force de nos rêves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Nos espoirs en forme de graffiti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pour que l'amour se lève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Un beau jour sur le monde endormi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554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3000"/>
    </mc:Choice>
    <mc:Fallback>
      <p:transition advClick="0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08000" y="0"/>
            <a:ext cx="3139046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la force de nos rêves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Nos espoirs en forme de graffiti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pour que l'amour se lève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Un beau jour sur le monde endormi </a:t>
            </a:r>
          </a:p>
        </p:txBody>
      </p:sp>
    </p:spTree>
    <p:extLst>
      <p:ext uri="{BB962C8B-B14F-4D97-AF65-F5344CB8AC3E}">
        <p14:creationId xmlns:p14="http://schemas.microsoft.com/office/powerpoint/2010/main" val="1457520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6495"/>
    </mc:Choice>
    <mc:Fallback>
      <p:transition advClick="0" advTm="16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000" y="0"/>
            <a:ext cx="3139046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la force de nos rêves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Nos espoirs en forme de graffiti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pour que l'amour se lève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Un beau jour sur le monde endormi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08000" y="0"/>
            <a:ext cx="314869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le nom de ceux qu'on aime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Des messages pour les jours à venir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à l'encre de nos veines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dessine tout ce que l'on voudrait dire</a:t>
            </a:r>
          </a:p>
        </p:txBody>
      </p:sp>
    </p:spTree>
    <p:extLst>
      <p:ext uri="{BB962C8B-B14F-4D97-AF65-F5344CB8AC3E}">
        <p14:creationId xmlns:p14="http://schemas.microsoft.com/office/powerpoint/2010/main" val="206826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6454"/>
    </mc:Choice>
    <mc:Fallback>
      <p:transition advClick="0" advTm="16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000" y="0"/>
            <a:ext cx="314869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le nom de ceux qu'on aime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Des messages pour les jours à venir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à l'encre de nos veines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dessine tout ce que l'on voudrait dire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79ACFD6-34DA-4EA5-918B-5A46E5640138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875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08000" y="0"/>
            <a:ext cx="3139046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la force de nos rêves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Nos espoirs en forme de graffiti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pour que l'amour se lève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Un beau jour sur le monde endormi </a:t>
            </a:r>
          </a:p>
        </p:txBody>
      </p:sp>
    </p:spTree>
    <p:extLst>
      <p:ext uri="{BB962C8B-B14F-4D97-AF65-F5344CB8AC3E}">
        <p14:creationId xmlns:p14="http://schemas.microsoft.com/office/powerpoint/2010/main" val="3376701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0"/>
    </mc:Choice>
    <mc:Fallback>
      <p:transition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12144CF2-B9C9-4C3F-AC13-2C6C905238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"/>
            <a:ext cx="6120000" cy="34452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060ADC5C-BBD8-47AC-BC0B-B11BA40E892F}"/>
              </a:ext>
            </a:extLst>
          </p:cNvPr>
          <p:cNvSpPr txBox="1"/>
          <p:nvPr/>
        </p:nvSpPr>
        <p:spPr>
          <a:xfrm>
            <a:off x="108000" y="0"/>
            <a:ext cx="3585542" cy="72686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la force de nos rêves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Nos espoirs en forme de graffiti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On écrit sur les murs pour que l'amour se lève</a:t>
            </a:r>
          </a:p>
          <a:p>
            <a:r>
              <a:rPr lang="fr-FR" sz="1031" b="1" dirty="0">
                <a:solidFill>
                  <a:srgbClr val="FFFF00"/>
                </a:solidFill>
                <a:latin typeface="Script12 BT" panose="03080709030305060304" pitchFamily="65" charset="0"/>
              </a:rPr>
              <a:t>Un beau jour sur le monde endormi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25999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2761</TotalTime>
  <Words>605</Words>
  <Application>Microsoft Office PowerPoint</Application>
  <PresentationFormat>Personnalisé</PresentationFormat>
  <Paragraphs>84</Paragraphs>
  <Slides>12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9" baseType="lpstr">
      <vt:lpstr>Andy</vt:lpstr>
      <vt:lpstr>Algerian</vt:lpstr>
      <vt:lpstr>Script12 BT</vt:lpstr>
      <vt:lpstr>Brush Script MT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198</cp:revision>
  <dcterms:created xsi:type="dcterms:W3CDTF">2013-01-07T10:11:42Z</dcterms:created>
  <dcterms:modified xsi:type="dcterms:W3CDTF">2024-03-25T09:48:36Z</dcterms:modified>
</cp:coreProperties>
</file>