
<file path=[Content_Types].xml><?xml version="1.0" encoding="utf-8"?>
<Types xmlns="http://schemas.openxmlformats.org/package/2006/content-types">
  <Default ContentType="image/gif" Extension="gif"/>
  <Default ContentType="image/jpeg" Extension="jpeg"/>
  <Default ContentType="image/jpeg" Extension="jpg"/>
  <Default ContentType="application/vnd.openxmlformats-package.relationships+xml" Extension="rels"/>
  <Default ContentType="audio/x-wav" Extension="wav"/>
  <Default ContentType="application/xml" Extension="xml"/>
  <Override ContentType="application/vnd.openxmlformats-officedocument.presentationml.slideshow.main+xml" PartName="/ppt/presentation.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22.xml"/>
  <Override ContentType="application/vnd.openxmlformats-officedocument.presentationml.slide+xml" PartName="/ppt/slides/slide23.xml"/>
  <Override ContentType="application/vnd.openxmlformats-officedocument.presentationml.slide+xml" PartName="/ppt/slides/slide24.xml"/>
  <Override ContentType="application/vnd.openxmlformats-officedocument.presentationml.slide+xml" PartName="/ppt/slides/slide25.xml"/>
  <Override ContentType="application/vnd.openxmlformats-officedocument.presentationml.slide+xml" PartName="/ppt/slides/slide26.xml"/>
  <Override ContentType="application/vnd.openxmlformats-officedocument.presentationml.slide+xml" PartName="/ppt/slides/slide27.xml"/>
  <Override ContentType="application/vnd.openxmlformats-officedocument.presentationml.slide+xml" PartName="/ppt/slides/slide28.xml"/>
  <Override ContentType="application/vnd.openxmlformats-officedocument.presentationml.slide+xml" PartName="/ppt/slides/slide29.xml"/>
  <Override ContentType="application/vnd.openxmlformats-officedocument.presentationml.presProps+xml" PartName="/ppt/presProps.xml"/>
  <Override ContentType="application/vnd.openxmlformats-officedocument.presentationml.viewProps+xml" PartName="/ppt/viewProps.xml"/>
  <Override ContentType="application/vnd.openxmlformats-officedocument.theme+xml" PartName="/ppt/theme/theme1.xml"/>
  <Override ContentType="application/vnd.openxmlformats-officedocument.presentationml.tableStyles+xml" PartName="/ppt/tableStyle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package.core-properties+xml" PartName="/docProps/core.xml"/>
  <Override ContentType="application/vnd.openxmlformats-officedocument.extended-properties+xml" PartName="/docProps/app.xml"/>
  <Override ContentType="application/vnd.openxmlformats-officedocument.custom-properties+xml" PartName="/docProps/custom.xml"/>
</Types>
</file>

<file path=_rels/.rels><?xml version="1.0" encoding="UTF-8" standalone="yes" ?><Relationships xmlns="http://schemas.openxmlformats.org/package/2006/relationships"><Relationship Id="rId3" Target="docProps/core.xml" Type="http://schemas.openxmlformats.org/package/2006/relationships/metadata/core-properties"/><Relationship Id="rId2" Target="docProps/thumbnail.jpeg" Type="http://schemas.openxmlformats.org/package/2006/relationships/metadata/thumbnail"/><Relationship Id="rId1" Target="ppt/presentation.xml" Type="http://schemas.openxmlformats.org/officeDocument/2006/relationships/officeDocument"/><Relationship Id="rId4" Target="docProps/app.xml" Type="http://schemas.openxmlformats.org/officeDocument/2006/relationships/extended-properties"/><Relationship Id="rId5" Target="docProps/custom.xml" Type="http://schemas.openxmlformats.org/officeDocument/2006/relationships/custom-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1" r:id="rId2"/>
    <p:sldId id="285" r:id="rId3"/>
    <p:sldId id="277" r:id="rId4"/>
    <p:sldId id="276" r:id="rId5"/>
    <p:sldId id="275" r:id="rId6"/>
    <p:sldId id="274" r:id="rId7"/>
    <p:sldId id="273" r:id="rId8"/>
    <p:sldId id="272" r:id="rId9"/>
    <p:sldId id="270" r:id="rId10"/>
    <p:sldId id="271" r:id="rId11"/>
    <p:sldId id="269" r:id="rId12"/>
    <p:sldId id="267" r:id="rId13"/>
    <p:sldId id="268" r:id="rId14"/>
    <p:sldId id="266" r:id="rId15"/>
    <p:sldId id="265" r:id="rId16"/>
    <p:sldId id="264" r:id="rId17"/>
    <p:sldId id="262" r:id="rId18"/>
    <p:sldId id="263" r:id="rId19"/>
    <p:sldId id="260" r:id="rId20"/>
    <p:sldId id="259" r:id="rId21"/>
    <p:sldId id="258" r:id="rId22"/>
    <p:sldId id="257" r:id="rId23"/>
    <p:sldId id="278" r:id="rId24"/>
    <p:sldId id="279" r:id="rId25"/>
    <p:sldId id="280" r:id="rId26"/>
    <p:sldId id="281" r:id="rId27"/>
    <p:sldId id="282" r:id="rId28"/>
    <p:sldId id="283" r:id="rId29"/>
    <p:sldId id="286" r:id="rId3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b0t012lw1owNkg5AhyUq+A==" hashData="lQsu75i0uRUQFla7Q6aWt09fbXLaOQc5JTehPqftbKZEPEJARIwK4k2r4eB+Bi5+zrN33jEg5b+vi67D/5viP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23" autoAdjust="0"/>
    <p:restoredTop sz="94660"/>
  </p:normalViewPr>
  <p:slideViewPr>
    <p:cSldViewPr snapToGrid="0">
      <p:cViewPr varScale="1">
        <p:scale>
          <a:sx n="70" d="100"/>
          <a:sy n="70" d="100"/>
        </p:scale>
        <p:origin x="898"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45D6041-1561-1882-744D-6DF9ACF9A205}"/>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D3C26D76-3B70-ABAB-7DEC-208141691A6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B60A99E-9741-132D-60D9-7DDD71ED154E}"/>
              </a:ext>
            </a:extLst>
          </p:cNvPr>
          <p:cNvSpPr>
            <a:spLocks noGrp="1"/>
          </p:cNvSpPr>
          <p:nvPr>
            <p:ph type="dt" sz="half" idx="10"/>
          </p:nvPr>
        </p:nvSpPr>
        <p:spPr/>
        <p:txBody>
          <a:bodyPr/>
          <a:lstStyle/>
          <a:p>
            <a:fld id="{549DB1B0-5B00-4652-BAC8-8E6825D3A5CC}" type="datetimeFigureOut">
              <a:rPr lang="fr-FR" smtClean="0"/>
              <a:t>08/04/2024</a:t>
            </a:fld>
            <a:endParaRPr lang="fr-FR"/>
          </a:p>
        </p:txBody>
      </p:sp>
      <p:sp>
        <p:nvSpPr>
          <p:cNvPr id="5" name="Espace réservé du pied de page 4">
            <a:extLst>
              <a:ext uri="{FF2B5EF4-FFF2-40B4-BE49-F238E27FC236}">
                <a16:creationId xmlns:a16="http://schemas.microsoft.com/office/drawing/2014/main" id="{CAD26F33-EB8E-F660-FD38-A94E14BD5C7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6865A7A-ACE1-3C36-CB9E-F8D89CA1B8AE}"/>
              </a:ext>
            </a:extLst>
          </p:cNvPr>
          <p:cNvSpPr>
            <a:spLocks noGrp="1"/>
          </p:cNvSpPr>
          <p:nvPr>
            <p:ph type="sldNum" sz="quarter" idx="12"/>
          </p:nvPr>
        </p:nvSpPr>
        <p:spPr/>
        <p:txBody>
          <a:bodyPr/>
          <a:lstStyle/>
          <a:p>
            <a:fld id="{44A82FE5-DC81-45E0-BC81-73B20F049F61}" type="slidenum">
              <a:rPr lang="fr-FR" smtClean="0"/>
              <a:t>‹N°›</a:t>
            </a:fld>
            <a:endParaRPr lang="fr-FR"/>
          </a:p>
        </p:txBody>
      </p:sp>
    </p:spTree>
    <p:extLst>
      <p:ext uri="{BB962C8B-B14F-4D97-AF65-F5344CB8AC3E}">
        <p14:creationId xmlns:p14="http://schemas.microsoft.com/office/powerpoint/2010/main" val="782402765"/>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39507A4-D610-3931-4562-E753DDD0087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3605E1B-CC7F-F0A6-9A7F-22C296E1BC33}"/>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9C322AC-B488-D415-57A6-3D83C8D6FDF1}"/>
              </a:ext>
            </a:extLst>
          </p:cNvPr>
          <p:cNvSpPr>
            <a:spLocks noGrp="1"/>
          </p:cNvSpPr>
          <p:nvPr>
            <p:ph type="dt" sz="half" idx="10"/>
          </p:nvPr>
        </p:nvSpPr>
        <p:spPr/>
        <p:txBody>
          <a:bodyPr/>
          <a:lstStyle/>
          <a:p>
            <a:fld id="{549DB1B0-5B00-4652-BAC8-8E6825D3A5CC}" type="datetimeFigureOut">
              <a:rPr lang="fr-FR" smtClean="0"/>
              <a:t>08/04/2024</a:t>
            </a:fld>
            <a:endParaRPr lang="fr-FR"/>
          </a:p>
        </p:txBody>
      </p:sp>
      <p:sp>
        <p:nvSpPr>
          <p:cNvPr id="5" name="Espace réservé du pied de page 4">
            <a:extLst>
              <a:ext uri="{FF2B5EF4-FFF2-40B4-BE49-F238E27FC236}">
                <a16:creationId xmlns:a16="http://schemas.microsoft.com/office/drawing/2014/main" id="{FA28FA39-ACFB-0F64-ACAA-95C676125AD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A6F4278-B03E-0FBF-7FFA-F795BB4AE8BF}"/>
              </a:ext>
            </a:extLst>
          </p:cNvPr>
          <p:cNvSpPr>
            <a:spLocks noGrp="1"/>
          </p:cNvSpPr>
          <p:nvPr>
            <p:ph type="sldNum" sz="quarter" idx="12"/>
          </p:nvPr>
        </p:nvSpPr>
        <p:spPr/>
        <p:txBody>
          <a:bodyPr/>
          <a:lstStyle/>
          <a:p>
            <a:fld id="{44A82FE5-DC81-45E0-BC81-73B20F049F61}" type="slidenum">
              <a:rPr lang="fr-FR" smtClean="0"/>
              <a:t>‹N°›</a:t>
            </a:fld>
            <a:endParaRPr lang="fr-FR"/>
          </a:p>
        </p:txBody>
      </p:sp>
    </p:spTree>
    <p:extLst>
      <p:ext uri="{BB962C8B-B14F-4D97-AF65-F5344CB8AC3E}">
        <p14:creationId xmlns:p14="http://schemas.microsoft.com/office/powerpoint/2010/main" val="1838104808"/>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46247C4-052C-5D48-A02B-E19C588F4C94}"/>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B5CE78E3-14B9-FBB6-E1AD-5290B4DC62B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974BEE2-AFE7-A76E-E402-7D913FEFDD06}"/>
              </a:ext>
            </a:extLst>
          </p:cNvPr>
          <p:cNvSpPr>
            <a:spLocks noGrp="1"/>
          </p:cNvSpPr>
          <p:nvPr>
            <p:ph type="dt" sz="half" idx="10"/>
          </p:nvPr>
        </p:nvSpPr>
        <p:spPr/>
        <p:txBody>
          <a:bodyPr/>
          <a:lstStyle/>
          <a:p>
            <a:fld id="{549DB1B0-5B00-4652-BAC8-8E6825D3A5CC}" type="datetimeFigureOut">
              <a:rPr lang="fr-FR" smtClean="0"/>
              <a:t>08/04/2024</a:t>
            </a:fld>
            <a:endParaRPr lang="fr-FR"/>
          </a:p>
        </p:txBody>
      </p:sp>
      <p:sp>
        <p:nvSpPr>
          <p:cNvPr id="5" name="Espace réservé du pied de page 4">
            <a:extLst>
              <a:ext uri="{FF2B5EF4-FFF2-40B4-BE49-F238E27FC236}">
                <a16:creationId xmlns:a16="http://schemas.microsoft.com/office/drawing/2014/main" id="{6FC65FF2-82CC-5770-BD65-4C78850CF69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03AD21F-5B57-7025-E61F-709D123D7EB7}"/>
              </a:ext>
            </a:extLst>
          </p:cNvPr>
          <p:cNvSpPr>
            <a:spLocks noGrp="1"/>
          </p:cNvSpPr>
          <p:nvPr>
            <p:ph type="sldNum" sz="quarter" idx="12"/>
          </p:nvPr>
        </p:nvSpPr>
        <p:spPr/>
        <p:txBody>
          <a:bodyPr/>
          <a:lstStyle/>
          <a:p>
            <a:fld id="{44A82FE5-DC81-45E0-BC81-73B20F049F61}" type="slidenum">
              <a:rPr lang="fr-FR" smtClean="0"/>
              <a:t>‹N°›</a:t>
            </a:fld>
            <a:endParaRPr lang="fr-FR"/>
          </a:p>
        </p:txBody>
      </p:sp>
    </p:spTree>
    <p:extLst>
      <p:ext uri="{BB962C8B-B14F-4D97-AF65-F5344CB8AC3E}">
        <p14:creationId xmlns:p14="http://schemas.microsoft.com/office/powerpoint/2010/main" val="2875997198"/>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3FF0BA3-913A-B642-B721-B5F42FE44E4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4A5FDB2-9755-B80A-2BC4-71D8EC3C4AD8}"/>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D23389F-499A-B00F-B2A8-9A47ECD940E2}"/>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61B629CF-FCAD-B54B-238F-3B7BEFEFD027}"/>
              </a:ext>
            </a:extLst>
          </p:cNvPr>
          <p:cNvSpPr>
            <a:spLocks noGrp="1"/>
          </p:cNvSpPr>
          <p:nvPr>
            <p:ph type="dt" sz="half" idx="10"/>
          </p:nvPr>
        </p:nvSpPr>
        <p:spPr/>
        <p:txBody>
          <a:bodyPr/>
          <a:lstStyle/>
          <a:p>
            <a:fld id="{549DB1B0-5B00-4652-BAC8-8E6825D3A5CC}" type="datetimeFigureOut">
              <a:rPr lang="fr-FR" smtClean="0"/>
              <a:t>08/04/2024</a:t>
            </a:fld>
            <a:endParaRPr lang="fr-FR"/>
          </a:p>
        </p:txBody>
      </p:sp>
      <p:sp>
        <p:nvSpPr>
          <p:cNvPr id="6" name="Espace réservé du pied de page 5">
            <a:extLst>
              <a:ext uri="{FF2B5EF4-FFF2-40B4-BE49-F238E27FC236}">
                <a16:creationId xmlns:a16="http://schemas.microsoft.com/office/drawing/2014/main" id="{07B0EB68-5403-D632-50D6-BF34593476C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B47BF6C-DA61-40AD-8418-04FE5D37936A}"/>
              </a:ext>
            </a:extLst>
          </p:cNvPr>
          <p:cNvSpPr>
            <a:spLocks noGrp="1"/>
          </p:cNvSpPr>
          <p:nvPr>
            <p:ph type="sldNum" sz="quarter" idx="12"/>
          </p:nvPr>
        </p:nvSpPr>
        <p:spPr/>
        <p:txBody>
          <a:bodyPr/>
          <a:lstStyle/>
          <a:p>
            <a:fld id="{44A82FE5-DC81-45E0-BC81-73B20F049F61}" type="slidenum">
              <a:rPr lang="fr-FR" smtClean="0"/>
              <a:t>‹N°›</a:t>
            </a:fld>
            <a:endParaRPr lang="fr-FR"/>
          </a:p>
        </p:txBody>
      </p:sp>
    </p:spTree>
    <p:extLst>
      <p:ext uri="{BB962C8B-B14F-4D97-AF65-F5344CB8AC3E}">
        <p14:creationId xmlns:p14="http://schemas.microsoft.com/office/powerpoint/2010/main" val="1105358639"/>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B072348-5D64-995E-EC31-3EF23289B55A}"/>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9D405AEE-93B1-636E-E3EB-8CE22E24160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F5A9BBA0-116B-7256-6A75-A58D603CC21F}"/>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20E897D5-9C40-E9E8-028B-4383865139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15FD452E-C8D6-0133-40A7-DE543975153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0DCC736-82C3-1CA3-BA06-6BA7CA766FEE}"/>
              </a:ext>
            </a:extLst>
          </p:cNvPr>
          <p:cNvSpPr>
            <a:spLocks noGrp="1"/>
          </p:cNvSpPr>
          <p:nvPr>
            <p:ph type="dt" sz="half" idx="10"/>
          </p:nvPr>
        </p:nvSpPr>
        <p:spPr/>
        <p:txBody>
          <a:bodyPr/>
          <a:lstStyle/>
          <a:p>
            <a:fld id="{549DB1B0-5B00-4652-BAC8-8E6825D3A5CC}" type="datetimeFigureOut">
              <a:rPr lang="fr-FR" smtClean="0"/>
              <a:t>08/04/2024</a:t>
            </a:fld>
            <a:endParaRPr lang="fr-FR"/>
          </a:p>
        </p:txBody>
      </p:sp>
      <p:sp>
        <p:nvSpPr>
          <p:cNvPr id="8" name="Espace réservé du pied de page 7">
            <a:extLst>
              <a:ext uri="{FF2B5EF4-FFF2-40B4-BE49-F238E27FC236}">
                <a16:creationId xmlns:a16="http://schemas.microsoft.com/office/drawing/2014/main" id="{29236BA8-7BEF-80BB-CB11-F408A1E47772}"/>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FE8BDA9A-2382-7B6E-9DA9-92B73BA524EF}"/>
              </a:ext>
            </a:extLst>
          </p:cNvPr>
          <p:cNvSpPr>
            <a:spLocks noGrp="1"/>
          </p:cNvSpPr>
          <p:nvPr>
            <p:ph type="sldNum" sz="quarter" idx="12"/>
          </p:nvPr>
        </p:nvSpPr>
        <p:spPr/>
        <p:txBody>
          <a:bodyPr/>
          <a:lstStyle/>
          <a:p>
            <a:fld id="{44A82FE5-DC81-45E0-BC81-73B20F049F61}" type="slidenum">
              <a:rPr lang="fr-FR" smtClean="0"/>
              <a:t>‹N°›</a:t>
            </a:fld>
            <a:endParaRPr lang="fr-FR"/>
          </a:p>
        </p:txBody>
      </p:sp>
    </p:spTree>
    <p:extLst>
      <p:ext uri="{BB962C8B-B14F-4D97-AF65-F5344CB8AC3E}">
        <p14:creationId xmlns:p14="http://schemas.microsoft.com/office/powerpoint/2010/main" val="69462489"/>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F3B9A51-0FEF-14AD-FBC3-A81408C616A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D7E3D044-D0E4-494B-0128-5DB8B041AF79}"/>
              </a:ext>
            </a:extLst>
          </p:cNvPr>
          <p:cNvSpPr>
            <a:spLocks noGrp="1"/>
          </p:cNvSpPr>
          <p:nvPr>
            <p:ph type="dt" sz="half" idx="10"/>
          </p:nvPr>
        </p:nvSpPr>
        <p:spPr/>
        <p:txBody>
          <a:bodyPr/>
          <a:lstStyle/>
          <a:p>
            <a:fld id="{549DB1B0-5B00-4652-BAC8-8E6825D3A5CC}" type="datetimeFigureOut">
              <a:rPr lang="fr-FR" smtClean="0"/>
              <a:t>08/04/2024</a:t>
            </a:fld>
            <a:endParaRPr lang="fr-FR"/>
          </a:p>
        </p:txBody>
      </p:sp>
      <p:sp>
        <p:nvSpPr>
          <p:cNvPr id="4" name="Espace réservé du pied de page 3">
            <a:extLst>
              <a:ext uri="{FF2B5EF4-FFF2-40B4-BE49-F238E27FC236}">
                <a16:creationId xmlns:a16="http://schemas.microsoft.com/office/drawing/2014/main" id="{97B0A5A6-167E-D47E-D5BC-44BAEDE96F36}"/>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EF10344A-CB0F-0A47-5394-34172E62130D}"/>
              </a:ext>
            </a:extLst>
          </p:cNvPr>
          <p:cNvSpPr>
            <a:spLocks noGrp="1"/>
          </p:cNvSpPr>
          <p:nvPr>
            <p:ph type="sldNum" sz="quarter" idx="12"/>
          </p:nvPr>
        </p:nvSpPr>
        <p:spPr/>
        <p:txBody>
          <a:bodyPr/>
          <a:lstStyle/>
          <a:p>
            <a:fld id="{44A82FE5-DC81-45E0-BC81-73B20F049F61}" type="slidenum">
              <a:rPr lang="fr-FR" smtClean="0"/>
              <a:t>‹N°›</a:t>
            </a:fld>
            <a:endParaRPr lang="fr-FR"/>
          </a:p>
        </p:txBody>
      </p:sp>
    </p:spTree>
    <p:extLst>
      <p:ext uri="{BB962C8B-B14F-4D97-AF65-F5344CB8AC3E}">
        <p14:creationId xmlns:p14="http://schemas.microsoft.com/office/powerpoint/2010/main" val="993063305"/>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570B23F-20DF-4B02-8DF4-4A960F17C523}"/>
              </a:ext>
            </a:extLst>
          </p:cNvPr>
          <p:cNvSpPr>
            <a:spLocks noGrp="1"/>
          </p:cNvSpPr>
          <p:nvPr>
            <p:ph type="dt" sz="half" idx="10"/>
          </p:nvPr>
        </p:nvSpPr>
        <p:spPr/>
        <p:txBody>
          <a:bodyPr/>
          <a:lstStyle/>
          <a:p>
            <a:fld id="{549DB1B0-5B00-4652-BAC8-8E6825D3A5CC}" type="datetimeFigureOut">
              <a:rPr lang="fr-FR" smtClean="0"/>
              <a:t>08/04/2024</a:t>
            </a:fld>
            <a:endParaRPr lang="fr-FR"/>
          </a:p>
        </p:txBody>
      </p:sp>
      <p:sp>
        <p:nvSpPr>
          <p:cNvPr id="3" name="Espace réservé du pied de page 2">
            <a:extLst>
              <a:ext uri="{FF2B5EF4-FFF2-40B4-BE49-F238E27FC236}">
                <a16:creationId xmlns:a16="http://schemas.microsoft.com/office/drawing/2014/main" id="{C92CC2C6-B7AC-4720-C70E-FD5FA98CE586}"/>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20C6287D-8B95-40FA-D2AC-A6DE9ED9842C}"/>
              </a:ext>
            </a:extLst>
          </p:cNvPr>
          <p:cNvSpPr>
            <a:spLocks noGrp="1"/>
          </p:cNvSpPr>
          <p:nvPr>
            <p:ph type="sldNum" sz="quarter" idx="12"/>
          </p:nvPr>
        </p:nvSpPr>
        <p:spPr/>
        <p:txBody>
          <a:bodyPr/>
          <a:lstStyle/>
          <a:p>
            <a:fld id="{44A82FE5-DC81-45E0-BC81-73B20F049F61}" type="slidenum">
              <a:rPr lang="fr-FR" smtClean="0"/>
              <a:t>‹N°›</a:t>
            </a:fld>
            <a:endParaRPr lang="fr-FR"/>
          </a:p>
        </p:txBody>
      </p:sp>
    </p:spTree>
    <p:extLst>
      <p:ext uri="{BB962C8B-B14F-4D97-AF65-F5344CB8AC3E}">
        <p14:creationId xmlns:p14="http://schemas.microsoft.com/office/powerpoint/2010/main" val="4117053713"/>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C35871A-5ABF-5CE0-249B-4DF2A4601EA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275945-CB4E-5E15-35CF-72418923B75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715E168A-87B5-9E3D-1134-BAEDC78C3F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D24A2FAC-38D4-8D0E-9692-BA8758E88282}"/>
              </a:ext>
            </a:extLst>
          </p:cNvPr>
          <p:cNvSpPr>
            <a:spLocks noGrp="1"/>
          </p:cNvSpPr>
          <p:nvPr>
            <p:ph type="dt" sz="half" idx="10"/>
          </p:nvPr>
        </p:nvSpPr>
        <p:spPr/>
        <p:txBody>
          <a:bodyPr/>
          <a:lstStyle/>
          <a:p>
            <a:fld id="{549DB1B0-5B00-4652-BAC8-8E6825D3A5CC}" type="datetimeFigureOut">
              <a:rPr lang="fr-FR" smtClean="0"/>
              <a:t>08/04/2024</a:t>
            </a:fld>
            <a:endParaRPr lang="fr-FR"/>
          </a:p>
        </p:txBody>
      </p:sp>
      <p:sp>
        <p:nvSpPr>
          <p:cNvPr id="6" name="Espace réservé du pied de page 5">
            <a:extLst>
              <a:ext uri="{FF2B5EF4-FFF2-40B4-BE49-F238E27FC236}">
                <a16:creationId xmlns:a16="http://schemas.microsoft.com/office/drawing/2014/main" id="{FE2F47C3-5BCC-EB43-0909-47549CB98B8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D669F28-2A04-2002-1FFF-8701F03D0E3C}"/>
              </a:ext>
            </a:extLst>
          </p:cNvPr>
          <p:cNvSpPr>
            <a:spLocks noGrp="1"/>
          </p:cNvSpPr>
          <p:nvPr>
            <p:ph type="sldNum" sz="quarter" idx="12"/>
          </p:nvPr>
        </p:nvSpPr>
        <p:spPr/>
        <p:txBody>
          <a:bodyPr/>
          <a:lstStyle/>
          <a:p>
            <a:fld id="{44A82FE5-DC81-45E0-BC81-73B20F049F61}" type="slidenum">
              <a:rPr lang="fr-FR" smtClean="0"/>
              <a:t>‹N°›</a:t>
            </a:fld>
            <a:endParaRPr lang="fr-FR"/>
          </a:p>
        </p:txBody>
      </p:sp>
    </p:spTree>
    <p:extLst>
      <p:ext uri="{BB962C8B-B14F-4D97-AF65-F5344CB8AC3E}">
        <p14:creationId xmlns:p14="http://schemas.microsoft.com/office/powerpoint/2010/main" val="458541107"/>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2DA9834-8596-B930-7051-16E6AE031D5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8ACCAA14-1198-48CF-4285-18FE011CAF6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8A60B31-3BB4-B281-7C9A-48604DF78F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E716938-26BA-628C-50BB-7B47E60A672C}"/>
              </a:ext>
            </a:extLst>
          </p:cNvPr>
          <p:cNvSpPr>
            <a:spLocks noGrp="1"/>
          </p:cNvSpPr>
          <p:nvPr>
            <p:ph type="dt" sz="half" idx="10"/>
          </p:nvPr>
        </p:nvSpPr>
        <p:spPr/>
        <p:txBody>
          <a:bodyPr/>
          <a:lstStyle/>
          <a:p>
            <a:fld id="{549DB1B0-5B00-4652-BAC8-8E6825D3A5CC}" type="datetimeFigureOut">
              <a:rPr lang="fr-FR" smtClean="0"/>
              <a:t>08/04/2024</a:t>
            </a:fld>
            <a:endParaRPr lang="fr-FR"/>
          </a:p>
        </p:txBody>
      </p:sp>
      <p:sp>
        <p:nvSpPr>
          <p:cNvPr id="6" name="Espace réservé du pied de page 5">
            <a:extLst>
              <a:ext uri="{FF2B5EF4-FFF2-40B4-BE49-F238E27FC236}">
                <a16:creationId xmlns:a16="http://schemas.microsoft.com/office/drawing/2014/main" id="{3D0B7099-B67D-9B57-4F61-EE9062D77ED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CD1688D-1F5E-7387-577B-207DD4482E04}"/>
              </a:ext>
            </a:extLst>
          </p:cNvPr>
          <p:cNvSpPr>
            <a:spLocks noGrp="1"/>
          </p:cNvSpPr>
          <p:nvPr>
            <p:ph type="sldNum" sz="quarter" idx="12"/>
          </p:nvPr>
        </p:nvSpPr>
        <p:spPr/>
        <p:txBody>
          <a:bodyPr/>
          <a:lstStyle/>
          <a:p>
            <a:fld id="{44A82FE5-DC81-45E0-BC81-73B20F049F61}" type="slidenum">
              <a:rPr lang="fr-FR" smtClean="0"/>
              <a:t>‹N°›</a:t>
            </a:fld>
            <a:endParaRPr lang="fr-FR"/>
          </a:p>
        </p:txBody>
      </p:sp>
    </p:spTree>
    <p:extLst>
      <p:ext uri="{BB962C8B-B14F-4D97-AF65-F5344CB8AC3E}">
        <p14:creationId xmlns:p14="http://schemas.microsoft.com/office/powerpoint/2010/main" val="632666620"/>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093D0A0-63A1-1C31-9D2F-C8D0325DAE5B}"/>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282B83F4-E704-605E-1696-3A721EDDA91A}"/>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3A3DAE7-ADD1-3326-1F69-2C2FB73D3C16}"/>
              </a:ext>
            </a:extLst>
          </p:cNvPr>
          <p:cNvSpPr>
            <a:spLocks noGrp="1"/>
          </p:cNvSpPr>
          <p:nvPr>
            <p:ph type="dt" sz="half" idx="10"/>
          </p:nvPr>
        </p:nvSpPr>
        <p:spPr/>
        <p:txBody>
          <a:bodyPr/>
          <a:lstStyle/>
          <a:p>
            <a:fld id="{549DB1B0-5B00-4652-BAC8-8E6825D3A5CC}" type="datetimeFigureOut">
              <a:rPr lang="fr-FR" smtClean="0"/>
              <a:t>08/04/2024</a:t>
            </a:fld>
            <a:endParaRPr lang="fr-FR"/>
          </a:p>
        </p:txBody>
      </p:sp>
      <p:sp>
        <p:nvSpPr>
          <p:cNvPr id="5" name="Espace réservé du pied de page 4">
            <a:extLst>
              <a:ext uri="{FF2B5EF4-FFF2-40B4-BE49-F238E27FC236}">
                <a16:creationId xmlns:a16="http://schemas.microsoft.com/office/drawing/2014/main" id="{01799487-3E8C-5089-0889-A4A09478C75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48A41C7-6A36-EE17-1320-BDD67561A298}"/>
              </a:ext>
            </a:extLst>
          </p:cNvPr>
          <p:cNvSpPr>
            <a:spLocks noGrp="1"/>
          </p:cNvSpPr>
          <p:nvPr>
            <p:ph type="sldNum" sz="quarter" idx="12"/>
          </p:nvPr>
        </p:nvSpPr>
        <p:spPr/>
        <p:txBody>
          <a:bodyPr/>
          <a:lstStyle/>
          <a:p>
            <a:fld id="{44A82FE5-DC81-45E0-BC81-73B20F049F61}" type="slidenum">
              <a:rPr lang="fr-FR" smtClean="0"/>
              <a:t>‹N°›</a:t>
            </a:fld>
            <a:endParaRPr lang="fr-FR"/>
          </a:p>
        </p:txBody>
      </p:sp>
    </p:spTree>
    <p:extLst>
      <p:ext uri="{BB962C8B-B14F-4D97-AF65-F5344CB8AC3E}">
        <p14:creationId xmlns:p14="http://schemas.microsoft.com/office/powerpoint/2010/main" val="4121071331"/>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84D358F7-6F8B-4285-A0D8-9F1C091B62E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AE39C621-3176-B4B5-E5CB-956EC077A78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A4E3F07-7053-EFB1-7075-451849149B9B}"/>
              </a:ext>
            </a:extLst>
          </p:cNvPr>
          <p:cNvSpPr>
            <a:spLocks noGrp="1"/>
          </p:cNvSpPr>
          <p:nvPr>
            <p:ph type="dt" sz="half" idx="10"/>
          </p:nvPr>
        </p:nvSpPr>
        <p:spPr/>
        <p:txBody>
          <a:bodyPr/>
          <a:lstStyle/>
          <a:p>
            <a:fld id="{549DB1B0-5B00-4652-BAC8-8E6825D3A5CC}" type="datetimeFigureOut">
              <a:rPr lang="fr-FR" smtClean="0"/>
              <a:t>08/04/2024</a:t>
            </a:fld>
            <a:endParaRPr lang="fr-FR"/>
          </a:p>
        </p:txBody>
      </p:sp>
      <p:sp>
        <p:nvSpPr>
          <p:cNvPr id="5" name="Espace réservé du pied de page 4">
            <a:extLst>
              <a:ext uri="{FF2B5EF4-FFF2-40B4-BE49-F238E27FC236}">
                <a16:creationId xmlns:a16="http://schemas.microsoft.com/office/drawing/2014/main" id="{42B3916D-4815-01F5-9314-1D11B440869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5BAD92C-D51D-364E-C52C-4BE0A58678DA}"/>
              </a:ext>
            </a:extLst>
          </p:cNvPr>
          <p:cNvSpPr>
            <a:spLocks noGrp="1"/>
          </p:cNvSpPr>
          <p:nvPr>
            <p:ph type="sldNum" sz="quarter" idx="12"/>
          </p:nvPr>
        </p:nvSpPr>
        <p:spPr/>
        <p:txBody>
          <a:bodyPr/>
          <a:lstStyle/>
          <a:p>
            <a:fld id="{44A82FE5-DC81-45E0-BC81-73B20F049F61}" type="slidenum">
              <a:rPr lang="fr-FR" smtClean="0"/>
              <a:t>‹N°›</a:t>
            </a:fld>
            <a:endParaRPr lang="fr-FR"/>
          </a:p>
        </p:txBody>
      </p:sp>
    </p:spTree>
    <p:extLst>
      <p:ext uri="{BB962C8B-B14F-4D97-AF65-F5344CB8AC3E}">
        <p14:creationId xmlns:p14="http://schemas.microsoft.com/office/powerpoint/2010/main" val="3261441392"/>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EFEE7CF-7FD3-AFD2-E221-C83122D0FC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22747CF6-26A8-7F78-C7DE-DEACB48F5D4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9374C4C-A374-04B4-DE4D-5B7F0AE1B99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49DB1B0-5B00-4652-BAC8-8E6825D3A5CC}" type="datetimeFigureOut">
              <a:rPr lang="fr-FR" smtClean="0"/>
              <a:t>08/04/2024</a:t>
            </a:fld>
            <a:endParaRPr lang="fr-FR"/>
          </a:p>
        </p:txBody>
      </p:sp>
      <p:sp>
        <p:nvSpPr>
          <p:cNvPr id="5" name="Espace réservé du pied de page 4">
            <a:extLst>
              <a:ext uri="{FF2B5EF4-FFF2-40B4-BE49-F238E27FC236}">
                <a16:creationId xmlns:a16="http://schemas.microsoft.com/office/drawing/2014/main" id="{E6CCAFA9-69ED-41E4-EA45-1BBFE2C4DFE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3946362D-1D97-A808-420D-8B29610B326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4A82FE5-DC81-45E0-BC81-73B20F049F61}" type="slidenum">
              <a:rPr lang="fr-FR" smtClean="0"/>
              <a:t>‹N°›</a:t>
            </a:fld>
            <a:endParaRPr lang="fr-FR"/>
          </a:p>
        </p:txBody>
      </p:sp>
    </p:spTree>
    <p:extLst>
      <p:ext uri="{BB962C8B-B14F-4D97-AF65-F5344CB8AC3E}">
        <p14:creationId xmlns:p14="http://schemas.microsoft.com/office/powerpoint/2010/main" val="13693489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hyperlink" Target="https://papy16.net/" TargetMode="External"/><Relationship Id="rId2" Type="http://schemas.openxmlformats.org/officeDocument/2006/relationships/image" Target="../media/image28.jpg"/><Relationship Id="rId1" Type="http://schemas.openxmlformats.org/officeDocument/2006/relationships/slideLayout" Target="../slideLayouts/slideLayout1.xml"/><Relationship Id="rId4" Type="http://schemas.openxmlformats.org/officeDocument/2006/relationships/image" Target="../media/image29.gif"/></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bâtiment&#10;&#10;Description générée automatiquement">
            <a:extLst>
              <a:ext uri="{FF2B5EF4-FFF2-40B4-BE49-F238E27FC236}">
                <a16:creationId xmlns:a16="http://schemas.microsoft.com/office/drawing/2014/main" id="{A1F91FFC-EF3E-F830-2401-85E123DE134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02911" y="363311"/>
            <a:ext cx="8840929" cy="5940000"/>
          </a:xfrm>
          <a:prstGeom prst="rect">
            <a:avLst/>
          </a:prstGeom>
          <a:effectLst>
            <a:softEdge rad="635000"/>
          </a:effectLst>
        </p:spPr>
      </p:pic>
      <p:sp>
        <p:nvSpPr>
          <p:cNvPr id="4" name="ZoneTexte 3">
            <a:extLst>
              <a:ext uri="{FF2B5EF4-FFF2-40B4-BE49-F238E27FC236}">
                <a16:creationId xmlns:a16="http://schemas.microsoft.com/office/drawing/2014/main" id="{BDCE7E73-9D86-9ADC-781F-7330D40890E0}"/>
              </a:ext>
            </a:extLst>
          </p:cNvPr>
          <p:cNvSpPr txBox="1"/>
          <p:nvPr/>
        </p:nvSpPr>
        <p:spPr>
          <a:xfrm>
            <a:off x="3131820" y="262890"/>
            <a:ext cx="7603460" cy="461665"/>
          </a:xfrm>
          <a:prstGeom prst="rect">
            <a:avLst/>
          </a:prstGeom>
          <a:noFill/>
        </p:spPr>
        <p:txBody>
          <a:bodyPr wrap="square" rtlCol="0">
            <a:spAutoFit/>
          </a:bodyPr>
          <a:lstStyle/>
          <a:p>
            <a:r>
              <a:rPr lang="fr-FR" sz="2400" b="1" i="1" dirty="0">
                <a:solidFill>
                  <a:srgbClr val="FFFF00"/>
                </a:solidFill>
              </a:rPr>
              <a:t>Lorient Vous Présente L’Italie N°2 suite et Fin</a:t>
            </a:r>
          </a:p>
        </p:txBody>
      </p:sp>
      <p:sp>
        <p:nvSpPr>
          <p:cNvPr id="5" name="ZoneTexte 4">
            <a:extLst>
              <a:ext uri="{FF2B5EF4-FFF2-40B4-BE49-F238E27FC236}">
                <a16:creationId xmlns:a16="http://schemas.microsoft.com/office/drawing/2014/main" id="{B5E08FE3-FD72-1353-E39B-484E74469308}"/>
              </a:ext>
            </a:extLst>
          </p:cNvPr>
          <p:cNvSpPr txBox="1"/>
          <p:nvPr/>
        </p:nvSpPr>
        <p:spPr>
          <a:xfrm>
            <a:off x="1802911" y="5912675"/>
            <a:ext cx="9384030" cy="461665"/>
          </a:xfrm>
          <a:prstGeom prst="rect">
            <a:avLst/>
          </a:prstGeom>
          <a:noFill/>
        </p:spPr>
        <p:txBody>
          <a:bodyPr wrap="square" rtlCol="0">
            <a:spAutoFit/>
          </a:bodyPr>
          <a:lstStyle/>
          <a:p>
            <a:r>
              <a:rPr lang="fr-FR" sz="2400" b="1" i="1" dirty="0">
                <a:solidFill>
                  <a:srgbClr val="FFFF00"/>
                </a:solidFill>
              </a:rPr>
              <a:t>Le Grand Canal , vu depuis le Pont de l'Académie , Venise, Italie</a:t>
            </a:r>
            <a:r>
              <a:rPr lang="fr-FR" sz="2400" b="1" dirty="0">
                <a:solidFill>
                  <a:srgbClr val="FFFF00"/>
                </a:solidFill>
              </a:rPr>
              <a:t>.</a:t>
            </a:r>
          </a:p>
        </p:txBody>
      </p:sp>
    </p:spTree>
    <p:extLst>
      <p:ext uri="{BB962C8B-B14F-4D97-AF65-F5344CB8AC3E}">
        <p14:creationId xmlns:p14="http://schemas.microsoft.com/office/powerpoint/2010/main" val="85164108"/>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sndAc>
          <p:stSnd loop="1">
            <p:snd r:embed="rId2" name="Claude Barzotti - Le Rital.wav"/>
          </p:stSnd>
        </p:sndAc>
      </p:transition>
    </mc:Choice>
    <mc:Fallback xmlns="">
      <p:transition spd="slow" advClick="0" advTm="8000">
        <p:fade/>
        <p:sndAc>
          <p:stSnd loop="1">
            <p:snd r:embed="rId4" name="Claude Barzotti - Le Rital.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9730742-A627-68F7-0B3C-3DB64327C9C5}"/>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000" b="1" dirty="0"/>
              <a:t>L'Italie, pays européen bordé par la Méditerranée et l'Adriatique, a laissé une forte empreinte sur la culture et la cuisine occidentales. Sa capitale, Rome, abrite le Vatican ainsi que des trésors artistiques et des ruines antiques. Les autres grandes villes comprennent Florence, avec des chefs-d'œuvre de la Renaissance comme le David de Michel-Ange et le dôme de Brunelleschi, Venise, la ville des canaux, et Milan, la capitale italienne de la mode.</a:t>
            </a:r>
          </a:p>
        </p:txBody>
      </p:sp>
    </p:spTree>
    <p:extLst>
      <p:ext uri="{BB962C8B-B14F-4D97-AF65-F5344CB8AC3E}">
        <p14:creationId xmlns:p14="http://schemas.microsoft.com/office/powerpoint/2010/main" val="1218249118"/>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bâtiment&#10;&#10;Description générée automatiquement">
            <a:extLst>
              <a:ext uri="{FF2B5EF4-FFF2-40B4-BE49-F238E27FC236}">
                <a16:creationId xmlns:a16="http://schemas.microsoft.com/office/drawing/2014/main" id="{0C70164F-BA7B-4CFE-7C8F-74EBE2EDE9F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91053" y="377190"/>
            <a:ext cx="9409893" cy="5940000"/>
          </a:xfrm>
          <a:prstGeom prst="rect">
            <a:avLst/>
          </a:prstGeom>
          <a:effectLst>
            <a:softEdge rad="635000"/>
          </a:effectLst>
        </p:spPr>
      </p:pic>
      <p:sp>
        <p:nvSpPr>
          <p:cNvPr id="4" name="ZoneTexte 3">
            <a:extLst>
              <a:ext uri="{FF2B5EF4-FFF2-40B4-BE49-F238E27FC236}">
                <a16:creationId xmlns:a16="http://schemas.microsoft.com/office/drawing/2014/main" id="{BC0A1426-B74C-A2E6-9D85-6DAB7D53AF98}"/>
              </a:ext>
            </a:extLst>
          </p:cNvPr>
          <p:cNvSpPr txBox="1"/>
          <p:nvPr/>
        </p:nvSpPr>
        <p:spPr>
          <a:xfrm>
            <a:off x="5212080" y="5922422"/>
            <a:ext cx="8754976" cy="461665"/>
          </a:xfrm>
          <a:prstGeom prst="rect">
            <a:avLst/>
          </a:prstGeom>
          <a:noFill/>
        </p:spPr>
        <p:txBody>
          <a:bodyPr wrap="square" rtlCol="0">
            <a:spAutoFit/>
          </a:bodyPr>
          <a:lstStyle/>
          <a:p>
            <a:r>
              <a:rPr lang="fr-FR" sz="2400" b="1" i="1" dirty="0">
                <a:solidFill>
                  <a:srgbClr val="FFFF00"/>
                </a:solidFill>
              </a:rPr>
              <a:t>Le </a:t>
            </a:r>
            <a:r>
              <a:rPr lang="fr-FR" sz="2400" b="1" i="1" dirty="0" err="1">
                <a:solidFill>
                  <a:srgbClr val="FFFF00"/>
                </a:solidFill>
              </a:rPr>
              <a:t>Vittoriano</a:t>
            </a:r>
            <a:r>
              <a:rPr lang="fr-FR" sz="2400" b="1" i="1" dirty="0">
                <a:solidFill>
                  <a:srgbClr val="FFFF00"/>
                </a:solidFill>
              </a:rPr>
              <a:t>.</a:t>
            </a:r>
          </a:p>
        </p:txBody>
      </p:sp>
    </p:spTree>
    <p:extLst>
      <p:ext uri="{BB962C8B-B14F-4D97-AF65-F5344CB8AC3E}">
        <p14:creationId xmlns:p14="http://schemas.microsoft.com/office/powerpoint/2010/main" val="3441994032"/>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ville, nuage&#10;&#10;Description générée automatiquement">
            <a:extLst>
              <a:ext uri="{FF2B5EF4-FFF2-40B4-BE49-F238E27FC236}">
                <a16:creationId xmlns:a16="http://schemas.microsoft.com/office/drawing/2014/main" id="{E80A07FA-7ABC-5EE4-E374-F32357CABD9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6168" y="189000"/>
            <a:ext cx="5870896" cy="6480000"/>
          </a:xfrm>
          <a:prstGeom prst="rect">
            <a:avLst/>
          </a:prstGeom>
          <a:effectLst>
            <a:softEdge rad="635000"/>
          </a:effectLst>
        </p:spPr>
      </p:pic>
      <p:sp>
        <p:nvSpPr>
          <p:cNvPr id="4" name="ZoneTexte 3">
            <a:extLst>
              <a:ext uri="{FF2B5EF4-FFF2-40B4-BE49-F238E27FC236}">
                <a16:creationId xmlns:a16="http://schemas.microsoft.com/office/drawing/2014/main" id="{562827C4-B7EF-14D1-1722-DE9D8D88AD64}"/>
              </a:ext>
            </a:extLst>
          </p:cNvPr>
          <p:cNvSpPr txBox="1"/>
          <p:nvPr/>
        </p:nvSpPr>
        <p:spPr>
          <a:xfrm>
            <a:off x="6392434" y="4541168"/>
            <a:ext cx="4926330" cy="461665"/>
          </a:xfrm>
          <a:prstGeom prst="rect">
            <a:avLst/>
          </a:prstGeom>
          <a:noFill/>
        </p:spPr>
        <p:txBody>
          <a:bodyPr wrap="square" rtlCol="0">
            <a:spAutoFit/>
          </a:bodyPr>
          <a:lstStyle/>
          <a:p>
            <a:r>
              <a:rPr lang="fr-FR" sz="2400" b="1" dirty="0">
                <a:solidFill>
                  <a:schemeClr val="bg1"/>
                </a:solidFill>
              </a:rPr>
              <a:t>Le Palais sénatorial à Rome.</a:t>
            </a:r>
          </a:p>
        </p:txBody>
      </p:sp>
    </p:spTree>
    <p:extLst>
      <p:ext uri="{BB962C8B-B14F-4D97-AF65-F5344CB8AC3E}">
        <p14:creationId xmlns:p14="http://schemas.microsoft.com/office/powerpoint/2010/main" val="950316650"/>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statue, ciel, monument&#10;&#10;Description générée automatiquement">
            <a:extLst>
              <a:ext uri="{FF2B5EF4-FFF2-40B4-BE49-F238E27FC236}">
                <a16:creationId xmlns:a16="http://schemas.microsoft.com/office/drawing/2014/main" id="{BF5944EB-0789-78B7-F324-AF3A31A7DCB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53394"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F161AC03-7B92-839E-285F-AA508414F9F2}"/>
              </a:ext>
            </a:extLst>
          </p:cNvPr>
          <p:cNvSpPr txBox="1"/>
          <p:nvPr/>
        </p:nvSpPr>
        <p:spPr>
          <a:xfrm>
            <a:off x="422910" y="4080510"/>
            <a:ext cx="2811780" cy="830997"/>
          </a:xfrm>
          <a:prstGeom prst="rect">
            <a:avLst/>
          </a:prstGeom>
          <a:noFill/>
        </p:spPr>
        <p:txBody>
          <a:bodyPr wrap="square" rtlCol="0">
            <a:spAutoFit/>
          </a:bodyPr>
          <a:lstStyle/>
          <a:p>
            <a:r>
              <a:rPr lang="fr-FR" sz="2400" b="1" dirty="0">
                <a:solidFill>
                  <a:schemeClr val="bg1"/>
                </a:solidFill>
              </a:rPr>
              <a:t>Les gratte-ciels de Milan.</a:t>
            </a:r>
          </a:p>
        </p:txBody>
      </p:sp>
    </p:spTree>
    <p:extLst>
      <p:ext uri="{BB962C8B-B14F-4D97-AF65-F5344CB8AC3E}">
        <p14:creationId xmlns:p14="http://schemas.microsoft.com/office/powerpoint/2010/main" val="1113457381"/>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6" name="Image 5" descr="Une image contenant plein air, Reliefs côtiers et océaniques, côte, nature&#10;&#10;Description générée automatiquement">
            <a:extLst>
              <a:ext uri="{FF2B5EF4-FFF2-40B4-BE49-F238E27FC236}">
                <a16:creationId xmlns:a16="http://schemas.microsoft.com/office/drawing/2014/main" id="{30BE5CA4-BA28-1DE6-ADE7-2E598DCE25D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7230" y="279000"/>
            <a:ext cx="8400000" cy="6300000"/>
          </a:xfrm>
          <a:prstGeom prst="rect">
            <a:avLst/>
          </a:prstGeom>
          <a:effectLst>
            <a:softEdge rad="635000"/>
          </a:effectLst>
        </p:spPr>
      </p:pic>
      <p:sp>
        <p:nvSpPr>
          <p:cNvPr id="7" name="ZoneTexte 6">
            <a:extLst>
              <a:ext uri="{FF2B5EF4-FFF2-40B4-BE49-F238E27FC236}">
                <a16:creationId xmlns:a16="http://schemas.microsoft.com/office/drawing/2014/main" id="{4E507F00-6DBF-3287-C49D-A4ED67BD905C}"/>
              </a:ext>
            </a:extLst>
          </p:cNvPr>
          <p:cNvSpPr txBox="1"/>
          <p:nvPr/>
        </p:nvSpPr>
        <p:spPr>
          <a:xfrm>
            <a:off x="8994360" y="4259997"/>
            <a:ext cx="2961420" cy="830997"/>
          </a:xfrm>
          <a:prstGeom prst="rect">
            <a:avLst/>
          </a:prstGeom>
          <a:noFill/>
        </p:spPr>
        <p:txBody>
          <a:bodyPr wrap="square" rtlCol="0">
            <a:spAutoFit/>
          </a:bodyPr>
          <a:lstStyle/>
          <a:p>
            <a:r>
              <a:rPr lang="fr-FR" sz="2400" b="1" dirty="0"/>
              <a:t>L'île de Lampedusa au sud de la Sicile.</a:t>
            </a:r>
          </a:p>
        </p:txBody>
      </p:sp>
    </p:spTree>
    <p:extLst>
      <p:ext uri="{BB962C8B-B14F-4D97-AF65-F5344CB8AC3E}">
        <p14:creationId xmlns:p14="http://schemas.microsoft.com/office/powerpoint/2010/main" val="4050283144"/>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nature, eau&#10;&#10;Description générée automatiquement">
            <a:extLst>
              <a:ext uri="{FF2B5EF4-FFF2-40B4-BE49-F238E27FC236}">
                <a16:creationId xmlns:a16="http://schemas.microsoft.com/office/drawing/2014/main" id="{C312B8BE-84C5-1617-93E7-0B7599AC240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8057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F708CE8B-F8F9-E538-8E5A-0F5E26CF5785}"/>
              </a:ext>
            </a:extLst>
          </p:cNvPr>
          <p:cNvSpPr txBox="1"/>
          <p:nvPr/>
        </p:nvSpPr>
        <p:spPr>
          <a:xfrm>
            <a:off x="240030" y="4126230"/>
            <a:ext cx="3600450" cy="830997"/>
          </a:xfrm>
          <a:prstGeom prst="rect">
            <a:avLst/>
          </a:prstGeom>
          <a:noFill/>
        </p:spPr>
        <p:txBody>
          <a:bodyPr wrap="square" rtlCol="0">
            <a:spAutoFit/>
          </a:bodyPr>
          <a:lstStyle/>
          <a:p>
            <a:r>
              <a:rPr lang="fr-FR" sz="2400" b="1" dirty="0">
                <a:solidFill>
                  <a:srgbClr val="FFFF00"/>
                </a:solidFill>
              </a:rPr>
              <a:t>Crique de Cala </a:t>
            </a:r>
            <a:r>
              <a:rPr lang="fr-FR" sz="2400" b="1" dirty="0" err="1">
                <a:solidFill>
                  <a:srgbClr val="FFFF00"/>
                </a:solidFill>
              </a:rPr>
              <a:t>Goloritzé</a:t>
            </a:r>
            <a:r>
              <a:rPr lang="fr-FR" sz="2400" b="1" dirty="0">
                <a:solidFill>
                  <a:srgbClr val="FFFF00"/>
                </a:solidFill>
              </a:rPr>
              <a:t> en Sardaigne.</a:t>
            </a:r>
          </a:p>
        </p:txBody>
      </p:sp>
    </p:spTree>
    <p:extLst>
      <p:ext uri="{BB962C8B-B14F-4D97-AF65-F5344CB8AC3E}">
        <p14:creationId xmlns:p14="http://schemas.microsoft.com/office/powerpoint/2010/main" val="2572494304"/>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paysage, montagne&#10;&#10;Description générée automatiquement">
            <a:extLst>
              <a:ext uri="{FF2B5EF4-FFF2-40B4-BE49-F238E27FC236}">
                <a16:creationId xmlns:a16="http://schemas.microsoft.com/office/drawing/2014/main" id="{A7EE0FBF-11F6-4D6D-6E24-FD96D34BEE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3027" y="279000"/>
            <a:ext cx="9409559" cy="6300000"/>
          </a:xfrm>
          <a:prstGeom prst="rect">
            <a:avLst/>
          </a:prstGeom>
          <a:effectLst>
            <a:softEdge rad="635000"/>
          </a:effectLst>
        </p:spPr>
      </p:pic>
      <p:sp>
        <p:nvSpPr>
          <p:cNvPr id="4" name="ZoneTexte 3">
            <a:extLst>
              <a:ext uri="{FF2B5EF4-FFF2-40B4-BE49-F238E27FC236}">
                <a16:creationId xmlns:a16="http://schemas.microsoft.com/office/drawing/2014/main" id="{D8A4741A-961F-7976-62C2-F231EE600E85}"/>
              </a:ext>
            </a:extLst>
          </p:cNvPr>
          <p:cNvSpPr txBox="1"/>
          <p:nvPr/>
        </p:nvSpPr>
        <p:spPr>
          <a:xfrm>
            <a:off x="9921240" y="3600450"/>
            <a:ext cx="2148840" cy="1200329"/>
          </a:xfrm>
          <a:prstGeom prst="rect">
            <a:avLst/>
          </a:prstGeom>
          <a:noFill/>
        </p:spPr>
        <p:txBody>
          <a:bodyPr wrap="square" rtlCol="0">
            <a:spAutoFit/>
          </a:bodyPr>
          <a:lstStyle/>
          <a:p>
            <a:r>
              <a:rPr lang="fr-FR" sz="2400" b="1" dirty="0">
                <a:solidFill>
                  <a:schemeClr val="bg1"/>
                </a:solidFill>
              </a:rPr>
              <a:t>Province d'Oristano en Sardaigne.</a:t>
            </a:r>
          </a:p>
        </p:txBody>
      </p:sp>
    </p:spTree>
    <p:extLst>
      <p:ext uri="{BB962C8B-B14F-4D97-AF65-F5344CB8AC3E}">
        <p14:creationId xmlns:p14="http://schemas.microsoft.com/office/powerpoint/2010/main" val="750454949"/>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ature, ciel, montagne&#10;&#10;Description générée automatiquement">
            <a:extLst>
              <a:ext uri="{FF2B5EF4-FFF2-40B4-BE49-F238E27FC236}">
                <a16:creationId xmlns:a16="http://schemas.microsoft.com/office/drawing/2014/main" id="{20FBFAC6-EFDB-EF99-6984-8D165257652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36336" y="279000"/>
            <a:ext cx="9453712" cy="6300000"/>
          </a:xfrm>
          <a:prstGeom prst="rect">
            <a:avLst/>
          </a:prstGeom>
          <a:effectLst>
            <a:softEdge rad="635000"/>
          </a:effectLst>
        </p:spPr>
      </p:pic>
      <p:sp>
        <p:nvSpPr>
          <p:cNvPr id="4" name="ZoneTexte 3">
            <a:extLst>
              <a:ext uri="{FF2B5EF4-FFF2-40B4-BE49-F238E27FC236}">
                <a16:creationId xmlns:a16="http://schemas.microsoft.com/office/drawing/2014/main" id="{22627166-690D-73F3-8855-95BDF2526DF5}"/>
              </a:ext>
            </a:extLst>
          </p:cNvPr>
          <p:cNvSpPr txBox="1"/>
          <p:nvPr/>
        </p:nvSpPr>
        <p:spPr>
          <a:xfrm>
            <a:off x="171450" y="3874771"/>
            <a:ext cx="2331720" cy="830997"/>
          </a:xfrm>
          <a:prstGeom prst="rect">
            <a:avLst/>
          </a:prstGeom>
          <a:noFill/>
        </p:spPr>
        <p:txBody>
          <a:bodyPr wrap="square" rtlCol="0">
            <a:spAutoFit/>
          </a:bodyPr>
          <a:lstStyle/>
          <a:p>
            <a:r>
              <a:rPr lang="fr-FR" sz="2400" b="1" dirty="0">
                <a:solidFill>
                  <a:srgbClr val="FFFF00"/>
                </a:solidFill>
              </a:rPr>
              <a:t>Mont Blanc en Vallée d'Aoste.</a:t>
            </a:r>
          </a:p>
        </p:txBody>
      </p:sp>
    </p:spTree>
    <p:extLst>
      <p:ext uri="{BB962C8B-B14F-4D97-AF65-F5344CB8AC3E}">
        <p14:creationId xmlns:p14="http://schemas.microsoft.com/office/powerpoint/2010/main" val="458142960"/>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plante, paysage&#10;&#10;Description générée automatiquement">
            <a:extLst>
              <a:ext uri="{FF2B5EF4-FFF2-40B4-BE49-F238E27FC236}">
                <a16:creationId xmlns:a16="http://schemas.microsoft.com/office/drawing/2014/main" id="{C17F9F71-64EF-1AC5-BF67-07404A1EF17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102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B50FA5E8-09DF-22F6-8CB3-2C7D5F6A6576}"/>
              </a:ext>
            </a:extLst>
          </p:cNvPr>
          <p:cNvSpPr txBox="1"/>
          <p:nvPr/>
        </p:nvSpPr>
        <p:spPr>
          <a:xfrm>
            <a:off x="8941020" y="4533048"/>
            <a:ext cx="3345180" cy="830997"/>
          </a:xfrm>
          <a:prstGeom prst="rect">
            <a:avLst/>
          </a:prstGeom>
          <a:noFill/>
        </p:spPr>
        <p:txBody>
          <a:bodyPr wrap="square" rtlCol="0">
            <a:spAutoFit/>
          </a:bodyPr>
          <a:lstStyle/>
          <a:p>
            <a:r>
              <a:rPr lang="fr-FR" sz="2400" b="1" dirty="0">
                <a:solidFill>
                  <a:srgbClr val="FFFF00"/>
                </a:solidFill>
              </a:rPr>
              <a:t>Val d'</a:t>
            </a:r>
            <a:r>
              <a:rPr lang="fr-FR" sz="2400" b="1" dirty="0" err="1">
                <a:solidFill>
                  <a:srgbClr val="FFFF00"/>
                </a:solidFill>
              </a:rPr>
              <a:t>Orcia</a:t>
            </a:r>
            <a:r>
              <a:rPr lang="fr-FR" sz="2400" b="1" dirty="0">
                <a:solidFill>
                  <a:srgbClr val="FFFF00"/>
                </a:solidFill>
              </a:rPr>
              <a:t> en Toscane.</a:t>
            </a:r>
          </a:p>
        </p:txBody>
      </p:sp>
    </p:spTree>
    <p:extLst>
      <p:ext uri="{BB962C8B-B14F-4D97-AF65-F5344CB8AC3E}">
        <p14:creationId xmlns:p14="http://schemas.microsoft.com/office/powerpoint/2010/main" val="526236538"/>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arbre, lac&#10;&#10;Description générée automatiquement">
            <a:extLst>
              <a:ext uri="{FF2B5EF4-FFF2-40B4-BE49-F238E27FC236}">
                <a16:creationId xmlns:a16="http://schemas.microsoft.com/office/drawing/2014/main" id="{778E5AED-74B4-5C03-0F58-7E0F1FDD99B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93488" y="279000"/>
            <a:ext cx="9453709" cy="6300000"/>
          </a:xfrm>
          <a:prstGeom prst="rect">
            <a:avLst/>
          </a:prstGeom>
          <a:effectLst>
            <a:softEdge rad="635000"/>
          </a:effectLst>
        </p:spPr>
      </p:pic>
      <p:sp>
        <p:nvSpPr>
          <p:cNvPr id="4" name="ZoneTexte 3">
            <a:extLst>
              <a:ext uri="{FF2B5EF4-FFF2-40B4-BE49-F238E27FC236}">
                <a16:creationId xmlns:a16="http://schemas.microsoft.com/office/drawing/2014/main" id="{A3560343-702B-4F35-2A2D-AAA8ACCAE780}"/>
              </a:ext>
            </a:extLst>
          </p:cNvPr>
          <p:cNvSpPr txBox="1"/>
          <p:nvPr/>
        </p:nvSpPr>
        <p:spPr>
          <a:xfrm>
            <a:off x="160020" y="4091940"/>
            <a:ext cx="2971800" cy="830997"/>
          </a:xfrm>
          <a:prstGeom prst="rect">
            <a:avLst/>
          </a:prstGeom>
          <a:noFill/>
        </p:spPr>
        <p:txBody>
          <a:bodyPr wrap="square" rtlCol="0">
            <a:spAutoFit/>
          </a:bodyPr>
          <a:lstStyle/>
          <a:p>
            <a:r>
              <a:rPr lang="fr-FR" sz="2400" b="1">
                <a:solidFill>
                  <a:srgbClr val="FFFF00"/>
                </a:solidFill>
              </a:rPr>
              <a:t>Le Pô à Boretto (Émilie-Romagne).</a:t>
            </a:r>
            <a:endParaRPr lang="fr-FR" sz="2400" b="1" dirty="0">
              <a:solidFill>
                <a:srgbClr val="FFFF00"/>
              </a:solidFill>
            </a:endParaRPr>
          </a:p>
        </p:txBody>
      </p:sp>
    </p:spTree>
    <p:extLst>
      <p:ext uri="{BB962C8B-B14F-4D97-AF65-F5344CB8AC3E}">
        <p14:creationId xmlns:p14="http://schemas.microsoft.com/office/powerpoint/2010/main" val="1748867648"/>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paysage, nuage&#10;&#10;Description générée automatiquement">
            <a:extLst>
              <a:ext uri="{FF2B5EF4-FFF2-40B4-BE49-F238E27FC236}">
                <a16:creationId xmlns:a16="http://schemas.microsoft.com/office/drawing/2014/main" id="{919256FB-1236-1EB3-2D62-8E30A4F76E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96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9DADF38D-8C3B-5E7D-F4A3-EB3BD9687182}"/>
              </a:ext>
            </a:extLst>
          </p:cNvPr>
          <p:cNvSpPr txBox="1"/>
          <p:nvPr/>
        </p:nvSpPr>
        <p:spPr>
          <a:xfrm>
            <a:off x="8789670" y="3874770"/>
            <a:ext cx="3120390" cy="830997"/>
          </a:xfrm>
          <a:prstGeom prst="rect">
            <a:avLst/>
          </a:prstGeom>
          <a:noFill/>
        </p:spPr>
        <p:txBody>
          <a:bodyPr wrap="square" rtlCol="0">
            <a:spAutoFit/>
          </a:bodyPr>
          <a:lstStyle/>
          <a:p>
            <a:r>
              <a:rPr lang="fr-FR" sz="2400" b="1" dirty="0">
                <a:solidFill>
                  <a:srgbClr val="FFFF00"/>
                </a:solidFill>
              </a:rPr>
              <a:t>Le désert d'</a:t>
            </a:r>
            <a:r>
              <a:rPr lang="fr-FR" sz="2400" b="1" dirty="0" err="1">
                <a:solidFill>
                  <a:srgbClr val="FFFF00"/>
                </a:solidFill>
              </a:rPr>
              <a:t>Accona</a:t>
            </a:r>
            <a:r>
              <a:rPr lang="fr-FR" sz="2400" b="1" dirty="0">
                <a:solidFill>
                  <a:srgbClr val="FFFF00"/>
                </a:solidFill>
              </a:rPr>
              <a:t> en Toscane.</a:t>
            </a:r>
          </a:p>
        </p:txBody>
      </p:sp>
    </p:spTree>
    <p:extLst>
      <p:ext uri="{BB962C8B-B14F-4D97-AF65-F5344CB8AC3E}">
        <p14:creationId xmlns:p14="http://schemas.microsoft.com/office/powerpoint/2010/main" val="3208583216"/>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ature, ciel, volcan, nuage&#10;&#10;Description générée automatiquement">
            <a:extLst>
              <a:ext uri="{FF2B5EF4-FFF2-40B4-BE49-F238E27FC236}">
                <a16:creationId xmlns:a16="http://schemas.microsoft.com/office/drawing/2014/main" id="{2E49BDE4-ED15-24A6-D925-EF598501C6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96405" y="459000"/>
            <a:ext cx="8913511" cy="5940000"/>
          </a:xfrm>
          <a:prstGeom prst="rect">
            <a:avLst/>
          </a:prstGeom>
          <a:effectLst>
            <a:softEdge rad="635000"/>
          </a:effectLst>
        </p:spPr>
      </p:pic>
      <p:sp>
        <p:nvSpPr>
          <p:cNvPr id="4" name="ZoneTexte 3">
            <a:extLst>
              <a:ext uri="{FF2B5EF4-FFF2-40B4-BE49-F238E27FC236}">
                <a16:creationId xmlns:a16="http://schemas.microsoft.com/office/drawing/2014/main" id="{DF442061-EEF2-5E34-61DB-75E15D206B87}"/>
              </a:ext>
            </a:extLst>
          </p:cNvPr>
          <p:cNvSpPr txBox="1"/>
          <p:nvPr/>
        </p:nvSpPr>
        <p:spPr>
          <a:xfrm>
            <a:off x="182880" y="3691890"/>
            <a:ext cx="2526030" cy="830997"/>
          </a:xfrm>
          <a:prstGeom prst="rect">
            <a:avLst/>
          </a:prstGeom>
          <a:noFill/>
        </p:spPr>
        <p:txBody>
          <a:bodyPr wrap="square" rtlCol="0">
            <a:spAutoFit/>
          </a:bodyPr>
          <a:lstStyle/>
          <a:p>
            <a:r>
              <a:rPr lang="fr-FR" sz="2400" b="1">
                <a:solidFill>
                  <a:srgbClr val="FFFF00"/>
                </a:solidFill>
              </a:rPr>
              <a:t>L'Etna, volcan sicilien.</a:t>
            </a:r>
            <a:endParaRPr lang="fr-FR" sz="2400" b="1" dirty="0">
              <a:solidFill>
                <a:srgbClr val="FFFF00"/>
              </a:solidFill>
            </a:endParaRPr>
          </a:p>
        </p:txBody>
      </p:sp>
    </p:spTree>
    <p:extLst>
      <p:ext uri="{BB962C8B-B14F-4D97-AF65-F5344CB8AC3E}">
        <p14:creationId xmlns:p14="http://schemas.microsoft.com/office/powerpoint/2010/main" val="374687795"/>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hute d’eau, plein air, arbre, nature&#10;&#10;Description générée automatiquement">
            <a:extLst>
              <a:ext uri="{FF2B5EF4-FFF2-40B4-BE49-F238E27FC236}">
                <a16:creationId xmlns:a16="http://schemas.microsoft.com/office/drawing/2014/main" id="{B84F0442-1B8B-096D-59FB-2EF697E0A44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6740" y="459000"/>
            <a:ext cx="7920000" cy="5940000"/>
          </a:xfrm>
          <a:prstGeom prst="rect">
            <a:avLst/>
          </a:prstGeom>
          <a:effectLst>
            <a:softEdge rad="635000"/>
          </a:effectLst>
        </p:spPr>
      </p:pic>
      <p:sp>
        <p:nvSpPr>
          <p:cNvPr id="4" name="ZoneTexte 3">
            <a:extLst>
              <a:ext uri="{FF2B5EF4-FFF2-40B4-BE49-F238E27FC236}">
                <a16:creationId xmlns:a16="http://schemas.microsoft.com/office/drawing/2014/main" id="{2C982C98-0E75-A2F6-63A0-D580DE9ABBDE}"/>
              </a:ext>
            </a:extLst>
          </p:cNvPr>
          <p:cNvSpPr txBox="1"/>
          <p:nvPr/>
        </p:nvSpPr>
        <p:spPr>
          <a:xfrm>
            <a:off x="8506740" y="3839401"/>
            <a:ext cx="3506190" cy="1200329"/>
          </a:xfrm>
          <a:prstGeom prst="rect">
            <a:avLst/>
          </a:prstGeom>
          <a:noFill/>
        </p:spPr>
        <p:txBody>
          <a:bodyPr wrap="square" rtlCol="0">
            <a:spAutoFit/>
          </a:bodyPr>
          <a:lstStyle/>
          <a:p>
            <a:r>
              <a:rPr lang="fr-FR" sz="2400" b="1" dirty="0"/>
              <a:t>La cascade des </a:t>
            </a:r>
            <a:r>
              <a:rPr lang="fr-FR" sz="2400" b="1" dirty="0" err="1"/>
              <a:t>Marmore</a:t>
            </a:r>
            <a:r>
              <a:rPr lang="fr-FR" sz="2400" b="1" dirty="0"/>
              <a:t>, située en Ombrie.</a:t>
            </a:r>
          </a:p>
        </p:txBody>
      </p:sp>
    </p:spTree>
    <p:extLst>
      <p:ext uri="{BB962C8B-B14F-4D97-AF65-F5344CB8AC3E}">
        <p14:creationId xmlns:p14="http://schemas.microsoft.com/office/powerpoint/2010/main" val="2800067645"/>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nuage&#10;&#10;Description générée automatiquement">
            <a:extLst>
              <a:ext uri="{FF2B5EF4-FFF2-40B4-BE49-F238E27FC236}">
                <a16:creationId xmlns:a16="http://schemas.microsoft.com/office/drawing/2014/main" id="{B46DB010-E04E-035C-5AE7-A13814A237E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42649" y="278999"/>
            <a:ext cx="8633839" cy="6300000"/>
          </a:xfrm>
          <a:prstGeom prst="rect">
            <a:avLst/>
          </a:prstGeom>
          <a:effectLst>
            <a:softEdge rad="635000"/>
          </a:effectLst>
        </p:spPr>
      </p:pic>
      <p:sp>
        <p:nvSpPr>
          <p:cNvPr id="4" name="ZoneTexte 3">
            <a:extLst>
              <a:ext uri="{FF2B5EF4-FFF2-40B4-BE49-F238E27FC236}">
                <a16:creationId xmlns:a16="http://schemas.microsoft.com/office/drawing/2014/main" id="{09474C33-ABDA-045A-A3A9-9E2FAD28D534}"/>
              </a:ext>
            </a:extLst>
          </p:cNvPr>
          <p:cNvSpPr txBox="1"/>
          <p:nvPr/>
        </p:nvSpPr>
        <p:spPr>
          <a:xfrm>
            <a:off x="939529" y="4177575"/>
            <a:ext cx="2565292" cy="1200329"/>
          </a:xfrm>
          <a:prstGeom prst="rect">
            <a:avLst/>
          </a:prstGeom>
          <a:noFill/>
        </p:spPr>
        <p:txBody>
          <a:bodyPr wrap="square" rtlCol="0">
            <a:spAutoFit/>
          </a:bodyPr>
          <a:lstStyle/>
          <a:p>
            <a:r>
              <a:rPr lang="fr-FR" sz="2400" b="1" dirty="0"/>
              <a:t>La baie de Naples en Campanie.</a:t>
            </a:r>
          </a:p>
        </p:txBody>
      </p:sp>
    </p:spTree>
    <p:extLst>
      <p:ext uri="{BB962C8B-B14F-4D97-AF65-F5344CB8AC3E}">
        <p14:creationId xmlns:p14="http://schemas.microsoft.com/office/powerpoint/2010/main" val="2163412143"/>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aysage, nature, plein air, eau&#10;&#10;Description générée automatiquement">
            <a:extLst>
              <a:ext uri="{FF2B5EF4-FFF2-40B4-BE49-F238E27FC236}">
                <a16:creationId xmlns:a16="http://schemas.microsoft.com/office/drawing/2014/main" id="{260E15E6-621B-ED46-C8D3-9F81E8007D1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77150" y="262898"/>
            <a:ext cx="10237700" cy="5940000"/>
          </a:xfrm>
          <a:prstGeom prst="rect">
            <a:avLst/>
          </a:prstGeom>
          <a:effectLst>
            <a:softEdge rad="635000"/>
          </a:effectLst>
        </p:spPr>
      </p:pic>
      <p:sp>
        <p:nvSpPr>
          <p:cNvPr id="4" name="ZoneTexte 3">
            <a:extLst>
              <a:ext uri="{FF2B5EF4-FFF2-40B4-BE49-F238E27FC236}">
                <a16:creationId xmlns:a16="http://schemas.microsoft.com/office/drawing/2014/main" id="{BC1D1295-5009-1EDB-EEA7-671C53439B72}"/>
              </a:ext>
            </a:extLst>
          </p:cNvPr>
          <p:cNvSpPr txBox="1"/>
          <p:nvPr/>
        </p:nvSpPr>
        <p:spPr>
          <a:xfrm>
            <a:off x="4491990" y="5972065"/>
            <a:ext cx="8789670" cy="461665"/>
          </a:xfrm>
          <a:prstGeom prst="rect">
            <a:avLst/>
          </a:prstGeom>
          <a:noFill/>
        </p:spPr>
        <p:txBody>
          <a:bodyPr wrap="square" rtlCol="0">
            <a:spAutoFit/>
          </a:bodyPr>
          <a:lstStyle/>
          <a:p>
            <a:r>
              <a:rPr lang="fr-FR" sz="2400" b="1" dirty="0"/>
              <a:t>La Riviera en Ligurie.</a:t>
            </a:r>
          </a:p>
        </p:txBody>
      </p:sp>
    </p:spTree>
    <p:extLst>
      <p:ext uri="{BB962C8B-B14F-4D97-AF65-F5344CB8AC3E}">
        <p14:creationId xmlns:p14="http://schemas.microsoft.com/office/powerpoint/2010/main" val="1764096627"/>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nature, plein air, ciel&#10;&#10;Description générée automatiquement">
            <a:extLst>
              <a:ext uri="{FF2B5EF4-FFF2-40B4-BE49-F238E27FC236}">
                <a16:creationId xmlns:a16="http://schemas.microsoft.com/office/drawing/2014/main" id="{39C766AA-7BD4-4260-CC94-417BEE7B94C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21737" y="279000"/>
            <a:ext cx="9464790" cy="6300000"/>
          </a:xfrm>
          <a:prstGeom prst="rect">
            <a:avLst/>
          </a:prstGeom>
          <a:effectLst>
            <a:softEdge rad="635000"/>
          </a:effectLst>
        </p:spPr>
      </p:pic>
      <p:sp>
        <p:nvSpPr>
          <p:cNvPr id="4" name="ZoneTexte 3">
            <a:extLst>
              <a:ext uri="{FF2B5EF4-FFF2-40B4-BE49-F238E27FC236}">
                <a16:creationId xmlns:a16="http://schemas.microsoft.com/office/drawing/2014/main" id="{EFEADCFC-94D2-9ABD-DCB8-CD4F903461D7}"/>
              </a:ext>
            </a:extLst>
          </p:cNvPr>
          <p:cNvSpPr txBox="1"/>
          <p:nvPr/>
        </p:nvSpPr>
        <p:spPr>
          <a:xfrm>
            <a:off x="320040" y="3246120"/>
            <a:ext cx="2457450" cy="1569660"/>
          </a:xfrm>
          <a:prstGeom prst="rect">
            <a:avLst/>
          </a:prstGeom>
          <a:noFill/>
        </p:spPr>
        <p:txBody>
          <a:bodyPr wrap="square" rtlCol="0">
            <a:spAutoFit/>
          </a:bodyPr>
          <a:lstStyle/>
          <a:p>
            <a:r>
              <a:rPr lang="fr-FR" sz="2400" b="1" dirty="0">
                <a:solidFill>
                  <a:schemeClr val="bg1"/>
                </a:solidFill>
              </a:rPr>
              <a:t>La région historique du Montferrat au Piémont.</a:t>
            </a:r>
          </a:p>
        </p:txBody>
      </p:sp>
    </p:spTree>
    <p:extLst>
      <p:ext uri="{BB962C8B-B14F-4D97-AF65-F5344CB8AC3E}">
        <p14:creationId xmlns:p14="http://schemas.microsoft.com/office/powerpoint/2010/main" val="357895503"/>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erbe, ciel, nuage&#10;&#10;Description générée automatiquement">
            <a:extLst>
              <a:ext uri="{FF2B5EF4-FFF2-40B4-BE49-F238E27FC236}">
                <a16:creationId xmlns:a16="http://schemas.microsoft.com/office/drawing/2014/main" id="{4EF3D396-3967-3161-5A38-08C70A3372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46760" y="279000"/>
            <a:ext cx="8400000" cy="6300000"/>
          </a:xfrm>
          <a:prstGeom prst="rect">
            <a:avLst/>
          </a:prstGeom>
          <a:effectLst>
            <a:softEdge rad="635000"/>
          </a:effectLst>
        </p:spPr>
      </p:pic>
      <p:sp>
        <p:nvSpPr>
          <p:cNvPr id="5" name="ZoneTexte 4">
            <a:extLst>
              <a:ext uri="{FF2B5EF4-FFF2-40B4-BE49-F238E27FC236}">
                <a16:creationId xmlns:a16="http://schemas.microsoft.com/office/drawing/2014/main" id="{6FF00F08-BFC2-FB63-1172-9B1BF3B140EA}"/>
              </a:ext>
            </a:extLst>
          </p:cNvPr>
          <p:cNvSpPr txBox="1"/>
          <p:nvPr/>
        </p:nvSpPr>
        <p:spPr>
          <a:xfrm>
            <a:off x="9021030" y="3829050"/>
            <a:ext cx="2934750" cy="1200329"/>
          </a:xfrm>
          <a:prstGeom prst="rect">
            <a:avLst/>
          </a:prstGeom>
          <a:noFill/>
        </p:spPr>
        <p:txBody>
          <a:bodyPr wrap="square" rtlCol="0">
            <a:spAutoFit/>
          </a:bodyPr>
          <a:lstStyle/>
          <a:p>
            <a:r>
              <a:rPr lang="fr-FR" sz="2400" b="1">
                <a:solidFill>
                  <a:srgbClr val="FFFF00"/>
                </a:solidFill>
              </a:rPr>
              <a:t>La plaine du Pô entre Lombardie et Émilie.</a:t>
            </a:r>
            <a:endParaRPr lang="fr-FR" sz="2400" b="1" dirty="0">
              <a:solidFill>
                <a:srgbClr val="FFFF00"/>
              </a:solidFill>
            </a:endParaRPr>
          </a:p>
        </p:txBody>
      </p:sp>
    </p:spTree>
    <p:extLst>
      <p:ext uri="{BB962C8B-B14F-4D97-AF65-F5344CB8AC3E}">
        <p14:creationId xmlns:p14="http://schemas.microsoft.com/office/powerpoint/2010/main" val="2678129064"/>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ature, eau, montagne&#10;&#10;Description générée automatiquement">
            <a:extLst>
              <a:ext uri="{FF2B5EF4-FFF2-40B4-BE49-F238E27FC236}">
                <a16:creationId xmlns:a16="http://schemas.microsoft.com/office/drawing/2014/main" id="{E54CE7EA-40CA-E2DF-3749-6712C19A1E6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37493" y="279000"/>
            <a:ext cx="9409562" cy="6300000"/>
          </a:xfrm>
          <a:prstGeom prst="rect">
            <a:avLst/>
          </a:prstGeom>
          <a:effectLst>
            <a:softEdge rad="635000"/>
          </a:effectLst>
        </p:spPr>
      </p:pic>
      <p:sp>
        <p:nvSpPr>
          <p:cNvPr id="4" name="ZoneTexte 3">
            <a:extLst>
              <a:ext uri="{FF2B5EF4-FFF2-40B4-BE49-F238E27FC236}">
                <a16:creationId xmlns:a16="http://schemas.microsoft.com/office/drawing/2014/main" id="{34C963FE-AFC8-7B05-C23F-783E50425C68}"/>
              </a:ext>
            </a:extLst>
          </p:cNvPr>
          <p:cNvSpPr txBox="1"/>
          <p:nvPr/>
        </p:nvSpPr>
        <p:spPr>
          <a:xfrm>
            <a:off x="217170" y="3989070"/>
            <a:ext cx="2137410" cy="1200329"/>
          </a:xfrm>
          <a:prstGeom prst="rect">
            <a:avLst/>
          </a:prstGeom>
          <a:noFill/>
        </p:spPr>
        <p:txBody>
          <a:bodyPr wrap="square" rtlCol="0">
            <a:spAutoFit/>
          </a:bodyPr>
          <a:lstStyle/>
          <a:p>
            <a:r>
              <a:rPr lang="fr-FR" sz="2400" b="1" dirty="0">
                <a:solidFill>
                  <a:srgbClr val="FFFF00"/>
                </a:solidFill>
              </a:rPr>
              <a:t>Lac Majeur, l'un des lacs préalpins.</a:t>
            </a:r>
          </a:p>
        </p:txBody>
      </p:sp>
    </p:spTree>
    <p:extLst>
      <p:ext uri="{BB962C8B-B14F-4D97-AF65-F5344CB8AC3E}">
        <p14:creationId xmlns:p14="http://schemas.microsoft.com/office/powerpoint/2010/main" val="3470994010"/>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Architecture médiévale&#10;&#10;Description générée automatiquement">
            <a:extLst>
              <a:ext uri="{FF2B5EF4-FFF2-40B4-BE49-F238E27FC236}">
                <a16:creationId xmlns:a16="http://schemas.microsoft.com/office/drawing/2014/main" id="{4CB62DA8-C2F2-F5DE-2B33-42AB4302F1D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1961" y="279000"/>
            <a:ext cx="9453582" cy="6300000"/>
          </a:xfrm>
          <a:prstGeom prst="rect">
            <a:avLst/>
          </a:prstGeom>
          <a:effectLst>
            <a:softEdge rad="635000"/>
          </a:effectLst>
        </p:spPr>
      </p:pic>
      <p:sp>
        <p:nvSpPr>
          <p:cNvPr id="4" name="ZoneTexte 3">
            <a:extLst>
              <a:ext uri="{FF2B5EF4-FFF2-40B4-BE49-F238E27FC236}">
                <a16:creationId xmlns:a16="http://schemas.microsoft.com/office/drawing/2014/main" id="{E37624F1-729D-4C81-DA67-1DDFBC251822}"/>
              </a:ext>
            </a:extLst>
          </p:cNvPr>
          <p:cNvSpPr txBox="1"/>
          <p:nvPr/>
        </p:nvSpPr>
        <p:spPr>
          <a:xfrm>
            <a:off x="9658350" y="3886201"/>
            <a:ext cx="2434590" cy="830997"/>
          </a:xfrm>
          <a:prstGeom prst="rect">
            <a:avLst/>
          </a:prstGeom>
          <a:noFill/>
        </p:spPr>
        <p:txBody>
          <a:bodyPr wrap="square" rtlCol="0">
            <a:spAutoFit/>
          </a:bodyPr>
          <a:lstStyle/>
          <a:p>
            <a:r>
              <a:rPr lang="fr-FR" sz="2400" b="1" dirty="0">
                <a:solidFill>
                  <a:srgbClr val="FFFF00"/>
                </a:solidFill>
              </a:rPr>
              <a:t>Chartreuse de Pavie</a:t>
            </a:r>
            <a:r>
              <a:rPr lang="fr-FR" dirty="0">
                <a:solidFill>
                  <a:srgbClr val="FFFF00"/>
                </a:solidFill>
              </a:rPr>
              <a:t>.</a:t>
            </a:r>
          </a:p>
        </p:txBody>
      </p:sp>
    </p:spTree>
    <p:extLst>
      <p:ext uri="{BB962C8B-B14F-4D97-AF65-F5344CB8AC3E}">
        <p14:creationId xmlns:p14="http://schemas.microsoft.com/office/powerpoint/2010/main" val="1089751282"/>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64022959-2601-B71D-2B76-C666211DA20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25245" y="279000"/>
            <a:ext cx="9442636" cy="6300000"/>
          </a:xfrm>
          <a:prstGeom prst="rect">
            <a:avLst/>
          </a:prstGeom>
          <a:effectLst>
            <a:softEdge rad="635000"/>
          </a:effectLst>
        </p:spPr>
      </p:pic>
      <p:sp>
        <p:nvSpPr>
          <p:cNvPr id="4" name="ZoneTexte 3">
            <a:extLst>
              <a:ext uri="{FF2B5EF4-FFF2-40B4-BE49-F238E27FC236}">
                <a16:creationId xmlns:a16="http://schemas.microsoft.com/office/drawing/2014/main" id="{0DF0D064-AA2E-F5F4-C904-5A4D642F8FF5}"/>
              </a:ext>
            </a:extLst>
          </p:cNvPr>
          <p:cNvSpPr txBox="1"/>
          <p:nvPr/>
        </p:nvSpPr>
        <p:spPr>
          <a:xfrm>
            <a:off x="240030" y="4137660"/>
            <a:ext cx="2343150" cy="1200329"/>
          </a:xfrm>
          <a:prstGeom prst="rect">
            <a:avLst/>
          </a:prstGeom>
          <a:noFill/>
        </p:spPr>
        <p:txBody>
          <a:bodyPr wrap="square" rtlCol="0">
            <a:spAutoFit/>
          </a:bodyPr>
          <a:lstStyle/>
          <a:p>
            <a:r>
              <a:rPr lang="fr-FR" sz="2400" b="1">
                <a:solidFill>
                  <a:srgbClr val="FFFF00"/>
                </a:solidFill>
              </a:rPr>
              <a:t>Assise - la basilique de San Francesco.</a:t>
            </a:r>
            <a:endParaRPr lang="fr-FR" sz="2400" b="1" dirty="0">
              <a:solidFill>
                <a:srgbClr val="FFFF00"/>
              </a:solidFill>
            </a:endParaRPr>
          </a:p>
        </p:txBody>
      </p:sp>
    </p:spTree>
    <p:extLst>
      <p:ext uri="{BB962C8B-B14F-4D97-AF65-F5344CB8AC3E}">
        <p14:creationId xmlns:p14="http://schemas.microsoft.com/office/powerpoint/2010/main" val="404501534"/>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bre, bâtiment&#10;&#10;Description générée automatiquement">
            <a:extLst>
              <a:ext uri="{FF2B5EF4-FFF2-40B4-BE49-F238E27FC236}">
                <a16:creationId xmlns:a16="http://schemas.microsoft.com/office/drawing/2014/main" id="{9BB9B367-0F2A-5817-417A-23DECF2ED2D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51510" y="459000"/>
            <a:ext cx="7920000" cy="5940000"/>
          </a:xfrm>
          <a:prstGeom prst="rect">
            <a:avLst/>
          </a:prstGeom>
          <a:effectLst>
            <a:softEdge rad="635000"/>
          </a:effectLst>
        </p:spPr>
      </p:pic>
      <p:sp>
        <p:nvSpPr>
          <p:cNvPr id="4" name="ZoneTexte 3">
            <a:extLst>
              <a:ext uri="{FF2B5EF4-FFF2-40B4-BE49-F238E27FC236}">
                <a16:creationId xmlns:a16="http://schemas.microsoft.com/office/drawing/2014/main" id="{D67EB87E-E02B-A14B-EAD1-F58163984AAF}"/>
              </a:ext>
            </a:extLst>
          </p:cNvPr>
          <p:cNvSpPr txBox="1"/>
          <p:nvPr/>
        </p:nvSpPr>
        <p:spPr>
          <a:xfrm>
            <a:off x="8571510" y="4297680"/>
            <a:ext cx="2846070" cy="830997"/>
          </a:xfrm>
          <a:prstGeom prst="rect">
            <a:avLst/>
          </a:prstGeom>
          <a:noFill/>
        </p:spPr>
        <p:txBody>
          <a:bodyPr wrap="square" rtlCol="0">
            <a:spAutoFit/>
          </a:bodyPr>
          <a:lstStyle/>
          <a:p>
            <a:r>
              <a:rPr lang="fr-FR" sz="2400" b="1" dirty="0">
                <a:solidFill>
                  <a:srgbClr val="FFFF00"/>
                </a:solidFill>
              </a:rPr>
              <a:t>Mole </a:t>
            </a:r>
            <a:r>
              <a:rPr lang="fr-FR" sz="2400" b="1" dirty="0" err="1">
                <a:solidFill>
                  <a:srgbClr val="FFFF00"/>
                </a:solidFill>
              </a:rPr>
              <a:t>Antonelliana</a:t>
            </a:r>
            <a:r>
              <a:rPr lang="fr-FR" sz="2400" b="1" dirty="0">
                <a:solidFill>
                  <a:srgbClr val="FFFF00"/>
                </a:solidFill>
              </a:rPr>
              <a:t> de Turin.</a:t>
            </a:r>
          </a:p>
        </p:txBody>
      </p:sp>
    </p:spTree>
    <p:extLst>
      <p:ext uri="{BB962C8B-B14F-4D97-AF65-F5344CB8AC3E}">
        <p14:creationId xmlns:p14="http://schemas.microsoft.com/office/powerpoint/2010/main" val="2103077170"/>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iel, plein air, dôme&#10;&#10;Description générée automatiquement">
            <a:extLst>
              <a:ext uri="{FF2B5EF4-FFF2-40B4-BE49-F238E27FC236}">
                <a16:creationId xmlns:a16="http://schemas.microsoft.com/office/drawing/2014/main" id="{93428BED-213C-EDD1-C417-968D24C974A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98016" y="459000"/>
            <a:ext cx="8193104" cy="5940000"/>
          </a:xfrm>
          <a:prstGeom prst="rect">
            <a:avLst/>
          </a:prstGeom>
          <a:effectLst>
            <a:softEdge rad="317500"/>
          </a:effectLst>
        </p:spPr>
      </p:pic>
      <p:sp>
        <p:nvSpPr>
          <p:cNvPr id="4" name="ZoneTexte 3">
            <a:extLst>
              <a:ext uri="{FF2B5EF4-FFF2-40B4-BE49-F238E27FC236}">
                <a16:creationId xmlns:a16="http://schemas.microsoft.com/office/drawing/2014/main" id="{639C95F3-63BA-6380-8BAB-85236DC375EF}"/>
              </a:ext>
            </a:extLst>
          </p:cNvPr>
          <p:cNvSpPr txBox="1"/>
          <p:nvPr/>
        </p:nvSpPr>
        <p:spPr>
          <a:xfrm>
            <a:off x="388620" y="4162752"/>
            <a:ext cx="3051810" cy="461665"/>
          </a:xfrm>
          <a:prstGeom prst="rect">
            <a:avLst/>
          </a:prstGeom>
          <a:noFill/>
        </p:spPr>
        <p:txBody>
          <a:bodyPr wrap="square" rtlCol="0">
            <a:spAutoFit/>
          </a:bodyPr>
          <a:lstStyle/>
          <a:p>
            <a:r>
              <a:rPr lang="fr-FR" sz="2400" b="1" dirty="0"/>
              <a:t>Dôme de Florence.</a:t>
            </a:r>
          </a:p>
        </p:txBody>
      </p:sp>
    </p:spTree>
    <p:extLst>
      <p:ext uri="{BB962C8B-B14F-4D97-AF65-F5344CB8AC3E}">
        <p14:creationId xmlns:p14="http://schemas.microsoft.com/office/powerpoint/2010/main" val="3910271670"/>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bâtiment, ciel&#10;&#10;Description générée automatiquement">
            <a:extLst>
              <a:ext uri="{FF2B5EF4-FFF2-40B4-BE49-F238E27FC236}">
                <a16:creationId xmlns:a16="http://schemas.microsoft.com/office/drawing/2014/main" id="{337C002A-F73E-8A4F-94FD-F1643C07C54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71128" y="459000"/>
            <a:ext cx="8466800" cy="5940000"/>
          </a:xfrm>
          <a:prstGeom prst="rect">
            <a:avLst/>
          </a:prstGeom>
          <a:effectLst>
            <a:softEdge rad="635000"/>
          </a:effectLst>
        </p:spPr>
      </p:pic>
      <p:sp>
        <p:nvSpPr>
          <p:cNvPr id="4" name="ZoneTexte 3">
            <a:extLst>
              <a:ext uri="{FF2B5EF4-FFF2-40B4-BE49-F238E27FC236}">
                <a16:creationId xmlns:a16="http://schemas.microsoft.com/office/drawing/2014/main" id="{7C25E8A4-9CC7-E56B-D651-09F777064349}"/>
              </a:ext>
            </a:extLst>
          </p:cNvPr>
          <p:cNvSpPr txBox="1"/>
          <p:nvPr/>
        </p:nvSpPr>
        <p:spPr>
          <a:xfrm>
            <a:off x="8903970" y="3840480"/>
            <a:ext cx="3086100" cy="1569660"/>
          </a:xfrm>
          <a:prstGeom prst="rect">
            <a:avLst/>
          </a:prstGeom>
          <a:noFill/>
        </p:spPr>
        <p:txBody>
          <a:bodyPr wrap="square" rtlCol="0">
            <a:spAutoFit/>
          </a:bodyPr>
          <a:lstStyle/>
          <a:p>
            <a:r>
              <a:rPr lang="fr-FR" sz="2400" b="1" dirty="0">
                <a:solidFill>
                  <a:srgbClr val="FFFF00"/>
                </a:solidFill>
              </a:rPr>
              <a:t>Cathédrale </a:t>
            </a:r>
            <a:r>
              <a:rPr lang="fr-FR" sz="2400" b="1" dirty="0" err="1">
                <a:solidFill>
                  <a:srgbClr val="FFFF00"/>
                </a:solidFill>
              </a:rPr>
              <a:t>Notre-Dame-de-l'Assomption</a:t>
            </a:r>
            <a:r>
              <a:rPr lang="fr-FR" sz="2400" b="1" dirty="0">
                <a:solidFill>
                  <a:srgbClr val="FFFF00"/>
                </a:solidFill>
              </a:rPr>
              <a:t> et Tour de Pise.</a:t>
            </a:r>
          </a:p>
        </p:txBody>
      </p:sp>
    </p:spTree>
    <p:extLst>
      <p:ext uri="{BB962C8B-B14F-4D97-AF65-F5344CB8AC3E}">
        <p14:creationId xmlns:p14="http://schemas.microsoft.com/office/powerpoint/2010/main" val="1643109860"/>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montagne, ciel&#10;&#10;Description générée automatiquement">
            <a:extLst>
              <a:ext uri="{FF2B5EF4-FFF2-40B4-BE49-F238E27FC236}">
                <a16:creationId xmlns:a16="http://schemas.microsoft.com/office/drawing/2014/main" id="{58A9B9BD-994A-283D-7917-6F659A57C7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3866" y="459000"/>
            <a:ext cx="8903063" cy="5940000"/>
          </a:xfrm>
          <a:prstGeom prst="rect">
            <a:avLst/>
          </a:prstGeom>
          <a:effectLst>
            <a:softEdge rad="635000"/>
          </a:effectLst>
        </p:spPr>
      </p:pic>
      <p:sp>
        <p:nvSpPr>
          <p:cNvPr id="4" name="ZoneTexte 3">
            <a:extLst>
              <a:ext uri="{FF2B5EF4-FFF2-40B4-BE49-F238E27FC236}">
                <a16:creationId xmlns:a16="http://schemas.microsoft.com/office/drawing/2014/main" id="{AE81E2CA-7C09-D5E9-EB13-CCB3F246882A}"/>
              </a:ext>
            </a:extLst>
          </p:cNvPr>
          <p:cNvSpPr txBox="1"/>
          <p:nvPr/>
        </p:nvSpPr>
        <p:spPr>
          <a:xfrm>
            <a:off x="675071" y="3817620"/>
            <a:ext cx="2697480" cy="1569660"/>
          </a:xfrm>
          <a:prstGeom prst="rect">
            <a:avLst/>
          </a:prstGeom>
          <a:noFill/>
        </p:spPr>
        <p:txBody>
          <a:bodyPr wrap="square" rtlCol="0">
            <a:spAutoFit/>
          </a:bodyPr>
          <a:lstStyle/>
          <a:p>
            <a:r>
              <a:rPr lang="fr-FR" sz="2400" b="1"/>
              <a:t>Naples et sa célèbre baie, veillée par le Vésuve.</a:t>
            </a:r>
            <a:endParaRPr lang="fr-FR" sz="2400" b="1" dirty="0"/>
          </a:p>
        </p:txBody>
      </p:sp>
    </p:spTree>
    <p:extLst>
      <p:ext uri="{BB962C8B-B14F-4D97-AF65-F5344CB8AC3E}">
        <p14:creationId xmlns:p14="http://schemas.microsoft.com/office/powerpoint/2010/main" val="1153807628"/>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ville&#10;&#10;Description générée automatiquement">
            <a:extLst>
              <a:ext uri="{FF2B5EF4-FFF2-40B4-BE49-F238E27FC236}">
                <a16:creationId xmlns:a16="http://schemas.microsoft.com/office/drawing/2014/main" id="{6CC3406D-4A80-1417-ADE8-D3F84435A8F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01040" y="628650"/>
            <a:ext cx="7920000" cy="5940000"/>
          </a:xfrm>
          <a:prstGeom prst="rect">
            <a:avLst/>
          </a:prstGeom>
          <a:effectLst>
            <a:softEdge rad="635000"/>
          </a:effectLst>
        </p:spPr>
      </p:pic>
      <p:sp>
        <p:nvSpPr>
          <p:cNvPr id="4" name="ZoneTexte 3">
            <a:extLst>
              <a:ext uri="{FF2B5EF4-FFF2-40B4-BE49-F238E27FC236}">
                <a16:creationId xmlns:a16="http://schemas.microsoft.com/office/drawing/2014/main" id="{0373111F-B21F-9425-92D3-1D05D9FEABAB}"/>
              </a:ext>
            </a:extLst>
          </p:cNvPr>
          <p:cNvSpPr txBox="1"/>
          <p:nvPr/>
        </p:nvSpPr>
        <p:spPr>
          <a:xfrm>
            <a:off x="8469630" y="3429000"/>
            <a:ext cx="3543300" cy="830997"/>
          </a:xfrm>
          <a:prstGeom prst="rect">
            <a:avLst/>
          </a:prstGeom>
          <a:noFill/>
        </p:spPr>
        <p:txBody>
          <a:bodyPr wrap="square" rtlCol="0">
            <a:spAutoFit/>
          </a:bodyPr>
          <a:lstStyle/>
          <a:p>
            <a:r>
              <a:rPr lang="fr-FR" sz="2400" b="1" dirty="0">
                <a:solidFill>
                  <a:srgbClr val="FFFF00"/>
                </a:solidFill>
              </a:rPr>
              <a:t>Piazza De Ferrari à Gênes.</a:t>
            </a:r>
          </a:p>
        </p:txBody>
      </p:sp>
    </p:spTree>
    <p:extLst>
      <p:ext uri="{BB962C8B-B14F-4D97-AF65-F5344CB8AC3E}">
        <p14:creationId xmlns:p14="http://schemas.microsoft.com/office/powerpoint/2010/main" val="571176799"/>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fontaine, eau, plein air&#10;&#10;Description générée automatiquement">
            <a:extLst>
              <a:ext uri="{FF2B5EF4-FFF2-40B4-BE49-F238E27FC236}">
                <a16:creationId xmlns:a16="http://schemas.microsoft.com/office/drawing/2014/main" id="{A85384A6-49EE-ACD0-DDAB-C0AF3B4CE0B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46457" y="459000"/>
            <a:ext cx="8980190" cy="5940000"/>
          </a:xfrm>
          <a:prstGeom prst="rect">
            <a:avLst/>
          </a:prstGeom>
          <a:effectLst>
            <a:softEdge rad="635000"/>
          </a:effectLst>
        </p:spPr>
      </p:pic>
      <p:sp>
        <p:nvSpPr>
          <p:cNvPr id="4" name="ZoneTexte 3">
            <a:extLst>
              <a:ext uri="{FF2B5EF4-FFF2-40B4-BE49-F238E27FC236}">
                <a16:creationId xmlns:a16="http://schemas.microsoft.com/office/drawing/2014/main" id="{1C762575-904A-CFE7-428E-E16D01152BF3}"/>
              </a:ext>
            </a:extLst>
          </p:cNvPr>
          <p:cNvSpPr txBox="1"/>
          <p:nvPr/>
        </p:nvSpPr>
        <p:spPr>
          <a:xfrm>
            <a:off x="182880" y="3623310"/>
            <a:ext cx="2514600" cy="830997"/>
          </a:xfrm>
          <a:prstGeom prst="rect">
            <a:avLst/>
          </a:prstGeom>
          <a:noFill/>
        </p:spPr>
        <p:txBody>
          <a:bodyPr wrap="square" rtlCol="0">
            <a:spAutoFit/>
          </a:bodyPr>
          <a:lstStyle/>
          <a:p>
            <a:r>
              <a:rPr lang="fr-FR" sz="2400" b="1" dirty="0">
                <a:solidFill>
                  <a:srgbClr val="FFFF00"/>
                </a:solidFill>
              </a:rPr>
              <a:t>Fontaine de Trevi à Rome.</a:t>
            </a:r>
          </a:p>
        </p:txBody>
      </p:sp>
    </p:spTree>
    <p:extLst>
      <p:ext uri="{BB962C8B-B14F-4D97-AF65-F5344CB8AC3E}">
        <p14:creationId xmlns:p14="http://schemas.microsoft.com/office/powerpoint/2010/main" val="3106855463"/>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nuage, ciel, bâtiment&#10;&#10;Description générée automatiquement">
            <a:extLst>
              <a:ext uri="{FF2B5EF4-FFF2-40B4-BE49-F238E27FC236}">
                <a16:creationId xmlns:a16="http://schemas.microsoft.com/office/drawing/2014/main" id="{6CF6F06B-01C6-0C96-893F-049C4766DF8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7700" y="221823"/>
            <a:ext cx="9648000" cy="6414353"/>
          </a:xfrm>
          <a:prstGeom prst="rect">
            <a:avLst/>
          </a:prstGeom>
          <a:effectLst>
            <a:softEdge rad="635000"/>
          </a:effectLst>
        </p:spPr>
      </p:pic>
      <p:sp>
        <p:nvSpPr>
          <p:cNvPr id="6" name="ZoneTexte 5">
            <a:extLst>
              <a:ext uri="{FF2B5EF4-FFF2-40B4-BE49-F238E27FC236}">
                <a16:creationId xmlns:a16="http://schemas.microsoft.com/office/drawing/2014/main" id="{09F5BD71-795A-DC91-DC5D-A150D46A8ACD}"/>
              </a:ext>
            </a:extLst>
          </p:cNvPr>
          <p:cNvSpPr txBox="1"/>
          <p:nvPr/>
        </p:nvSpPr>
        <p:spPr>
          <a:xfrm>
            <a:off x="10138410" y="4034789"/>
            <a:ext cx="1920240" cy="1200329"/>
          </a:xfrm>
          <a:prstGeom prst="rect">
            <a:avLst/>
          </a:prstGeom>
          <a:noFill/>
        </p:spPr>
        <p:txBody>
          <a:bodyPr wrap="square" rtlCol="0">
            <a:spAutoFit/>
          </a:bodyPr>
          <a:lstStyle/>
          <a:p>
            <a:r>
              <a:rPr lang="fr-FR" sz="2400" b="1" dirty="0">
                <a:solidFill>
                  <a:srgbClr val="FFFF00"/>
                </a:solidFill>
              </a:rPr>
              <a:t>Piazza </a:t>
            </a:r>
            <a:r>
              <a:rPr lang="fr-FR" sz="2400" b="1" dirty="0" err="1">
                <a:solidFill>
                  <a:srgbClr val="FFFF00"/>
                </a:solidFill>
              </a:rPr>
              <a:t>Duomo</a:t>
            </a:r>
            <a:r>
              <a:rPr lang="fr-FR" sz="2400" b="1" dirty="0">
                <a:solidFill>
                  <a:srgbClr val="FFFF00"/>
                </a:solidFill>
              </a:rPr>
              <a:t> de Trente.</a:t>
            </a:r>
          </a:p>
        </p:txBody>
      </p:sp>
    </p:spTree>
    <p:extLst>
      <p:ext uri="{BB962C8B-B14F-4D97-AF65-F5344CB8AC3E}">
        <p14:creationId xmlns:p14="http://schemas.microsoft.com/office/powerpoint/2010/main" val="2027028916"/>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Photographie aérienne&#10;&#10;Description générée automatiquement">
            <a:extLst>
              <a:ext uri="{FF2B5EF4-FFF2-40B4-BE49-F238E27FC236}">
                <a16:creationId xmlns:a16="http://schemas.microsoft.com/office/drawing/2014/main" id="{452284EC-6130-C8C5-466B-3F3CC9BF6FD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4773" y="809625"/>
            <a:ext cx="7858125" cy="5238750"/>
          </a:xfrm>
          <a:prstGeom prst="rect">
            <a:avLst/>
          </a:prstGeom>
          <a:effectLst>
            <a:softEdge rad="635000"/>
          </a:effectLst>
        </p:spPr>
      </p:pic>
      <p:sp>
        <p:nvSpPr>
          <p:cNvPr id="4" name="ZoneTexte 3">
            <a:extLst>
              <a:ext uri="{FF2B5EF4-FFF2-40B4-BE49-F238E27FC236}">
                <a16:creationId xmlns:a16="http://schemas.microsoft.com/office/drawing/2014/main" id="{E93BEBE1-A7AD-A597-DF67-C14B0A8C639E}"/>
              </a:ext>
            </a:extLst>
          </p:cNvPr>
          <p:cNvSpPr txBox="1"/>
          <p:nvPr/>
        </p:nvSpPr>
        <p:spPr>
          <a:xfrm>
            <a:off x="514350" y="739140"/>
            <a:ext cx="8526780" cy="461665"/>
          </a:xfrm>
          <a:prstGeom prst="rect">
            <a:avLst/>
          </a:prstGeom>
          <a:noFill/>
        </p:spPr>
        <p:txBody>
          <a:bodyPr wrap="square" rtlCol="0">
            <a:spAutoFit/>
          </a:bodyPr>
          <a:lstStyle/>
          <a:p>
            <a:r>
              <a:rPr lang="fr-FR" sz="2400" b="1" dirty="0">
                <a:solidFill>
                  <a:srgbClr val="FFFF00"/>
                </a:solidFill>
              </a:rPr>
              <a:t>Lorient Vous A Présenté L’Italie N°2 Suite Et Fin</a:t>
            </a:r>
          </a:p>
        </p:txBody>
      </p:sp>
      <p:sp>
        <p:nvSpPr>
          <p:cNvPr id="5" name="ZoneTexte 4">
            <a:extLst>
              <a:ext uri="{FF2B5EF4-FFF2-40B4-BE49-F238E27FC236}">
                <a16:creationId xmlns:a16="http://schemas.microsoft.com/office/drawing/2014/main" id="{757D8FEF-DCDA-BAA4-4684-371EC752414A}"/>
              </a:ext>
            </a:extLst>
          </p:cNvPr>
          <p:cNvSpPr txBox="1"/>
          <p:nvPr/>
        </p:nvSpPr>
        <p:spPr>
          <a:xfrm>
            <a:off x="7589520" y="2400300"/>
            <a:ext cx="4309110" cy="461665"/>
          </a:xfrm>
          <a:prstGeom prst="rect">
            <a:avLst/>
          </a:prstGeom>
          <a:noFill/>
        </p:spPr>
        <p:txBody>
          <a:bodyPr wrap="square" rtlCol="0">
            <a:spAutoFit/>
          </a:bodyPr>
          <a:lstStyle/>
          <a:p>
            <a:r>
              <a:rPr lang="fr-FR" sz="2400" b="1" dirty="0">
                <a:solidFill>
                  <a:srgbClr val="FFFF00"/>
                </a:solidFill>
              </a:rPr>
              <a:t>Les Images Et Le son du Net</a:t>
            </a:r>
          </a:p>
        </p:txBody>
      </p:sp>
      <p:sp>
        <p:nvSpPr>
          <p:cNvPr id="6" name="ZoneTexte 5">
            <a:extLst>
              <a:ext uri="{FF2B5EF4-FFF2-40B4-BE49-F238E27FC236}">
                <a16:creationId xmlns:a16="http://schemas.microsoft.com/office/drawing/2014/main" id="{204E2FD5-B960-D9A4-0091-8D2382FC64CC}"/>
              </a:ext>
            </a:extLst>
          </p:cNvPr>
          <p:cNvSpPr txBox="1"/>
          <p:nvPr/>
        </p:nvSpPr>
        <p:spPr>
          <a:xfrm>
            <a:off x="8321992" y="3599795"/>
            <a:ext cx="4309110" cy="461665"/>
          </a:xfrm>
          <a:prstGeom prst="rect">
            <a:avLst/>
          </a:prstGeom>
          <a:noFill/>
        </p:spPr>
        <p:txBody>
          <a:bodyPr wrap="square" rtlCol="0">
            <a:spAutoFit/>
          </a:bodyPr>
          <a:lstStyle/>
          <a:p>
            <a:r>
              <a:rPr lang="fr-FR" sz="2400" b="1" dirty="0">
                <a:solidFill>
                  <a:srgbClr val="FFFF00"/>
                </a:solidFill>
              </a:rPr>
              <a:t>Proposé Par Daniel</a:t>
            </a:r>
          </a:p>
        </p:txBody>
      </p:sp>
      <p:pic>
        <p:nvPicPr>
          <p:cNvPr id="7" name="Image 6" descr="Une image contenant Police, écriture manuscrite, Graphique, typographie&#10;&#10;Description générée automatiquement">
            <a:hlinkClick r:id="rId3"/>
            <a:extLst>
              <a:ext uri="{FF2B5EF4-FFF2-40B4-BE49-F238E27FC236}">
                <a16:creationId xmlns:a16="http://schemas.microsoft.com/office/drawing/2014/main" id="{383042C1-A23E-EB26-5224-35947668CB4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21992" y="4589838"/>
            <a:ext cx="3059760" cy="1067358"/>
          </a:xfrm>
          <a:prstGeom prst="rect">
            <a:avLst/>
          </a:prstGeom>
        </p:spPr>
      </p:pic>
    </p:spTree>
    <p:extLst>
      <p:ext uri="{BB962C8B-B14F-4D97-AF65-F5344CB8AC3E}">
        <p14:creationId xmlns:p14="http://schemas.microsoft.com/office/powerpoint/2010/main" val="2637054849"/>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73</TotalTime>
  <Words>295</Words>
  <Application>Microsoft Office PowerPoint</Application>
  <PresentationFormat>Grand écran</PresentationFormat>
  <Paragraphs>32</Paragraphs>
  <Slides>29</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29</vt:i4>
      </vt:variant>
    </vt:vector>
  </HeadingPairs>
  <TitlesOfParts>
    <vt:vector size="33"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Jean-Claude Chataigner</cp:lastModifiedBy>
  <cp:revision>5</cp:revision>
  <dcterms:created xsi:type="dcterms:W3CDTF">2024-04-04T09:04:02Z</dcterms:created>
  <dcterms:modified xsi:type="dcterms:W3CDTF">2024-04-08T08:53:01Z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name="NXPowerLiteLastOptimized" pid="2">
    <vt:lpwstr>3981772</vt:lpwstr>
  </property>
  <property fmtid="{D5CDD505-2E9C-101B-9397-08002B2CF9AE}" name="NXPowerLiteSettings" pid="3">
    <vt:lpwstr>C700052003A000</vt:lpwstr>
  </property>
  <property fmtid="{D5CDD505-2E9C-101B-9397-08002B2CF9AE}" name="NXPowerLiteVersion" pid="4">
    <vt:lpwstr>D8.0.4</vt:lpwstr>
  </property>
</Properties>
</file>