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92" r:id="rId2"/>
    <p:sldId id="276" r:id="rId3"/>
    <p:sldId id="256" r:id="rId4"/>
    <p:sldId id="304" r:id="rId5"/>
    <p:sldId id="257" r:id="rId6"/>
    <p:sldId id="258" r:id="rId7"/>
    <p:sldId id="259" r:id="rId8"/>
    <p:sldId id="271" r:id="rId9"/>
    <p:sldId id="263" r:id="rId10"/>
    <p:sldId id="261" r:id="rId11"/>
    <p:sldId id="260" r:id="rId12"/>
    <p:sldId id="262" r:id="rId13"/>
    <p:sldId id="265" r:id="rId14"/>
    <p:sldId id="269" r:id="rId15"/>
    <p:sldId id="266" r:id="rId16"/>
    <p:sldId id="268" r:id="rId17"/>
    <p:sldId id="270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3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295" r:id="rId45"/>
    <p:sldId id="305" r:id="rId4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51BF7-5A66-44E4-A7C7-E0318C595E1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219F6-B577-4CF8-A377-87876F85D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226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058D0F-A33F-1E33-EF5A-F711C26D1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FD034FB-780E-C02B-2D48-FAE361DB6A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CFDC21-6C58-37D0-29AD-475DDFC26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B406CD-B526-30FE-0B26-8DD8DA697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E27EA7-EDEA-9AB9-CBA4-D405F530F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090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48CD3-1E39-3E3D-4401-F4C7544DF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264F95-2894-5867-0E5A-8F805D0A10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1E62D6-51ED-8351-720D-555CC5DC0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EC5204-753E-0313-B818-EAFC06561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AEB918-A0E5-ECD6-BB9E-212E20A3A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29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880CD6-E17A-7CBD-FFAE-16AD35665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5EAF92D-5B98-936A-E968-404B45AF8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ED0C93-A39C-7903-80DF-7FF4C874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9AF976-AE86-BDDE-FBDE-574445C73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39E514-1F45-2506-A909-5FF3CFCF0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052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B986D-1301-1C5C-1283-88B3DBCEF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4ED835-BC35-BB86-CBDF-EBF949478D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649B87-1195-0BA2-E8CC-02C8D707B6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D2B30B-5638-7C10-F06A-872A750B9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459136-D190-BDF7-349F-EE0D51E60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58E860-D06A-DC46-EF92-CC13E2198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336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DB99-84E6-0601-04C9-682D94E34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E06896-A63C-420F-832A-032E8045B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556351-370F-45A3-A820-3B1611CF8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61CC2B-DAF8-D730-6DFD-B9B813D674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B4491A-67E1-2477-022E-907A6684AA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BBFFAD3-A5A2-5A57-4E06-AC94C0B7F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7959CD0-C0D2-9104-D2C4-CBC9DA4D0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E8F60B8-E227-2D60-EBFC-AD24016F0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940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54FA3-5526-CC51-E110-B0A4350FB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FFB0B48-776E-D678-9CDB-AE4488053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94ACCEE-078C-C51F-720C-99D642DB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B8F6700-31C5-319A-EDDB-D879B62F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60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B897D7-244E-DB19-34BF-EA26945A9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F86A04A-E510-3A67-728F-F51FE1CE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80D73D-BAC9-6234-B546-2486FC5EF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468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222AF9-3252-1206-6A96-BD761073F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5328C1-BA6A-D192-BEEC-5C36FCEA4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5C9CB0-ADB5-B5D2-3B78-AC76C4B9F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5191D0-1361-4C00-DE26-0F934CAFD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0F65DB-0B7E-231A-6850-4FD4E0E6D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AC116E-27FC-D431-DEA6-4094B074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837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582FF-D0E8-FDAD-4E45-B9638E0EA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267E745-0EC2-E0B7-1C08-7B54A43E0A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7E177E-15DB-3021-D617-5C74B8D82C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5BB913-2079-05F4-CB0D-CC8404853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1613DB-A48F-5C60-3CBE-E470C2936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8CC7BC-A598-C0D9-70A3-43B0F2EFC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561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E2281-E05F-7A18-FD03-A39A52BF6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C4B171-A55A-7B79-6C11-DAB1C87B3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A324EE-CFE2-300B-8CF4-4892C2BEB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037654-126B-1DB9-71E4-0FB40481B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64DA4B-1925-E1F9-FA69-5F54BF633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4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F3F595-A69B-D1B6-371C-4E0C579BE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9D82155-34A1-5BEF-306A-BEF4DB033C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38F330-082A-3402-221A-93AC00860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E3816B-E514-05A4-A9B8-CD1EA9926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7DE6ED-FAC0-A9A1-E894-002F92F65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417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6B8B8B7-2EF5-40AC-03B8-118947FE7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730BF4-61B0-8895-6C09-1555985FF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6C7667-7D6E-35D3-950C-68AC29463E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8FA5F-9CAF-48FA-84B7-B9D39E5A91A4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47382C-C354-86E1-6504-338CEB16DA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877B67-4D80-9FEF-4BDF-505A78132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A6595-EDD7-4329-99B8-0749B72D6C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004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1CD75-FF20-E8BC-3F55-D69B4D49C9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9603" y="240223"/>
            <a:ext cx="5026019" cy="637755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DB5434-4131-1A12-47C9-0F7F0E6A396B}"/>
              </a:ext>
            </a:extLst>
          </p:cNvPr>
          <p:cNvSpPr txBox="1"/>
          <p:nvPr/>
        </p:nvSpPr>
        <p:spPr>
          <a:xfrm>
            <a:off x="6489223" y="2200759"/>
            <a:ext cx="5351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ZADKINE  et les Géants du Quercy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A7FA1F-510D-3B65-2F33-D5E80BF0EF01}"/>
              </a:ext>
            </a:extLst>
          </p:cNvPr>
          <p:cNvSpPr/>
          <p:nvPr/>
        </p:nvSpPr>
        <p:spPr>
          <a:xfrm>
            <a:off x="8939604" y="5669773"/>
            <a:ext cx="3061588" cy="1065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24BBCE-5F9F-828A-2035-ABF249A1975B}"/>
              </a:ext>
            </a:extLst>
          </p:cNvPr>
          <p:cNvSpPr txBox="1"/>
          <p:nvPr/>
        </p:nvSpPr>
        <p:spPr>
          <a:xfrm>
            <a:off x="9253116" y="5786779"/>
            <a:ext cx="2857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 cliquez Droit Pour Avancer Merci</a:t>
            </a:r>
          </a:p>
        </p:txBody>
      </p:sp>
    </p:spTree>
    <p:extLst>
      <p:ext uri="{BB962C8B-B14F-4D97-AF65-F5344CB8AC3E}">
        <p14:creationId xmlns:p14="http://schemas.microsoft.com/office/powerpoint/2010/main" val="2810588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Christian Morin - Stranger in the House (La Chance aux Chansons).wav"/>
          </p:stSnd>
        </p:sndAc>
      </p:transition>
    </mc:Choice>
    <mc:Fallback xmlns="">
      <p:transition spd="slow">
        <p:fade/>
        <p:sndAc>
          <p:stSnd loop="1">
            <p:snd r:embed="rId4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8F86C2-A4B3-D92E-EB68-DD4FDBD795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5490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4200146-83D4-D7D6-55A6-9FD2F9DCC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360" y="225000"/>
            <a:ext cx="4813119" cy="640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BD2709A-B542-4589-FC6B-32BA47791FCE}"/>
              </a:ext>
            </a:extLst>
          </p:cNvPr>
          <p:cNvSpPr txBox="1"/>
          <p:nvPr/>
        </p:nvSpPr>
        <p:spPr>
          <a:xfrm>
            <a:off x="5948985" y="405653"/>
            <a:ext cx="58911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ZADKINE Essip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Né  en 1890 à Vitebsk (Empire Russe)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(Yossel Aromovita Tsakine)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décédé à Neuilly sur Seine en 1967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Il se forme à Londres avant d’arriver à Paris de l’avant-guerre.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Cubiste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Il obtient la Nationalité Française en 1921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Achète une maison à CAYLUS (Tarn &amp; Garonne)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puis déménage à ARQUES, dans le Quercy dans une maison avec une tour et une grange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704E8F1-6B83-EC1D-0577-435D73628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3810" y="5652073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73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8D67805-9370-2456-F2D5-BCE5F7E1E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95299">
            <a:off x="1455425" y="494890"/>
            <a:ext cx="3780000" cy="43548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5FC5DED-3319-1161-86CD-2B024A5D0AE7}"/>
              </a:ext>
            </a:extLst>
          </p:cNvPr>
          <p:cNvSpPr txBox="1"/>
          <p:nvPr/>
        </p:nvSpPr>
        <p:spPr>
          <a:xfrm>
            <a:off x="6400800" y="479673"/>
            <a:ext cx="457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Engagé en 1916 comme brancardier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Son épouse (Valentine) née en Algérie d’un père Catalan a étudié aux Beaux-Arts à Alger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Ils se rencontrent et se marient en 1920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Elle va léguer ses œuvres pour la création d’un Musée à PARIS qui sera suivi de la création d’un Musée à ARQUES pour le dépôt des œuvres.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519F81-D38C-0C2D-7C96-621B02F07E92}"/>
              </a:ext>
            </a:extLst>
          </p:cNvPr>
          <p:cNvSpPr txBox="1"/>
          <p:nvPr/>
        </p:nvSpPr>
        <p:spPr>
          <a:xfrm>
            <a:off x="2113613" y="5246557"/>
            <a:ext cx="8859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Dans sa vie artistique, il réalise 590 sculptures dont de nombreux bronzes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130 en bois – en pierre et marbre 110 – en terre 130 ainsi que plâtres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58D2BAC-1F9D-4CD5-C194-2D8C86F8F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8840" y="5588109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3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C29BC4-9101-7423-8155-2C6FF2F54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2959" y="245743"/>
            <a:ext cx="5550733" cy="532729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2E8F762-02CF-47F7-C151-4DA6B4F783B8}"/>
              </a:ext>
            </a:extLst>
          </p:cNvPr>
          <p:cNvSpPr txBox="1"/>
          <p:nvPr/>
        </p:nvSpPr>
        <p:spPr>
          <a:xfrm>
            <a:off x="490452" y="58846"/>
            <a:ext cx="463196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Dans la grange de sa maison à Arques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il dressait des grands arbres morts pour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les sculpter en géants mythologiques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aidé dans le transport par les habitants du village.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ormes de la région décimés vont connaitre dans l’Art, une immortalité artistique inégalée.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ateliers d’Arques reçoivent des expositions (actuellement Cocteau &amp; Zadkine autour du thème d’Orphée avec archives et lithographies)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1604FF5-6D37-EF77-796D-F3F7B9F19E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3692" y="5693295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612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0D5CE2-7468-583C-0F77-80536000D4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217" y="460148"/>
            <a:ext cx="5400000" cy="3600000"/>
          </a:xfrm>
          <a:prstGeom prst="rect">
            <a:avLst/>
          </a:prstGeom>
          <a:ln w="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2856AF9-DAB1-74C1-204E-BC537423CA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1785" y="2770674"/>
            <a:ext cx="5403389" cy="36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16A3E90-C69D-B6DA-842B-4146EAF83E01}"/>
              </a:ext>
            </a:extLst>
          </p:cNvPr>
          <p:cNvSpPr txBox="1"/>
          <p:nvPr/>
        </p:nvSpPr>
        <p:spPr>
          <a:xfrm>
            <a:off x="1487827" y="4218992"/>
            <a:ext cx="4976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– maison à ARQUES</a:t>
            </a:r>
          </a:p>
        </p:txBody>
      </p:sp>
    </p:spTree>
    <p:extLst>
      <p:ext uri="{BB962C8B-B14F-4D97-AF65-F5344CB8AC3E}">
        <p14:creationId xmlns:p14="http://schemas.microsoft.com/office/powerpoint/2010/main" val="1340676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07EAC52-2E7B-2A9E-4DA3-37CFFB8FA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342" y="226916"/>
            <a:ext cx="8701315" cy="64041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830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2E73A69-E9AA-837C-6559-CD4E004A9072}"/>
              </a:ext>
            </a:extLst>
          </p:cNvPr>
          <p:cNvSpPr txBox="1"/>
          <p:nvPr/>
        </p:nvSpPr>
        <p:spPr>
          <a:xfrm>
            <a:off x="7564191" y="4831584"/>
            <a:ext cx="440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Orphée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2A8FAE1-4F48-9CE0-17DC-257FB917E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17" y="174007"/>
            <a:ext cx="3812583" cy="65099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625CFA0-8D63-3B91-4505-A0FCC1A82B57}"/>
              </a:ext>
            </a:extLst>
          </p:cNvPr>
          <p:cNvSpPr txBox="1"/>
          <p:nvPr/>
        </p:nvSpPr>
        <p:spPr>
          <a:xfrm>
            <a:off x="6635787" y="1691777"/>
            <a:ext cx="44970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Arrivé en 1934 dans le village d’ARQUES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l’artiste, inspiré par Orphée, lui dédie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sa plus grande sculpture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(347m de haut)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392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3EDBFC-B9A4-840E-73A3-4A7D405DC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9225" y="279000"/>
            <a:ext cx="43155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96DF83-47A6-AA2E-9AF2-001AD72A97CA}"/>
              </a:ext>
            </a:extLst>
          </p:cNvPr>
          <p:cNvSpPr txBox="1"/>
          <p:nvPr/>
        </p:nvSpPr>
        <p:spPr>
          <a:xfrm>
            <a:off x="7659974" y="4431810"/>
            <a:ext cx="3852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Daphnée  -   ZADKINE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E0F123E-EC49-58E5-B499-3B416B4AE800}"/>
              </a:ext>
            </a:extLst>
          </p:cNvPr>
          <p:cNvSpPr txBox="1"/>
          <p:nvPr/>
        </p:nvSpPr>
        <p:spPr>
          <a:xfrm>
            <a:off x="7330190" y="794479"/>
            <a:ext cx="40473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 proximité de la sculpture d’Orphée, celle 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DAPHNEE  (2,90m de haut)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entourée de lauriers; le visage sculpté de face et de profil</a:t>
            </a:r>
          </a:p>
        </p:txBody>
      </p:sp>
    </p:spTree>
    <p:extLst>
      <p:ext uri="{BB962C8B-B14F-4D97-AF65-F5344CB8AC3E}">
        <p14:creationId xmlns:p14="http://schemas.microsoft.com/office/powerpoint/2010/main" val="3244498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F148E3E-3FE5-555B-C61E-168DB6772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640" y="329784"/>
            <a:ext cx="3874020" cy="619843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D237010-7857-A042-D0C0-21FD5EF592DF}"/>
              </a:ext>
            </a:extLst>
          </p:cNvPr>
          <p:cNvSpPr txBox="1"/>
          <p:nvPr/>
        </p:nvSpPr>
        <p:spPr>
          <a:xfrm>
            <a:off x="5978576" y="4549676"/>
            <a:ext cx="56056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Christ   (dans église du village) – 5m,20 haut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Taillé dans une pièce entre 1938-1940,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Nu – bras en V – tête inclinée – corps étiré par le supplice de la croix.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6ACB635-E046-028F-7166-6D6F0527E1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5392" y="511700"/>
            <a:ext cx="5383968" cy="40379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00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DD2E9B-EAE3-BBD1-60E0-3C1A695C59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793"/>
          <a:stretch/>
        </p:blipFill>
        <p:spPr>
          <a:xfrm>
            <a:off x="6245902" y="451579"/>
            <a:ext cx="3957403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F952CA0-C8C4-B1AB-4D83-1E6A5873F9A7}"/>
              </a:ext>
            </a:extLst>
          </p:cNvPr>
          <p:cNvSpPr txBox="1"/>
          <p:nvPr/>
        </p:nvSpPr>
        <p:spPr>
          <a:xfrm>
            <a:off x="1239187" y="2287583"/>
            <a:ext cx="48568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 la crypte de l’église d’Arques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un autre Christ repose, désarticulé, sur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les genoux de sa mère Marie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la piéta a été sculpté en 1956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529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D5FC28-373C-E334-6A8C-DB653FB4D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450" y="172388"/>
            <a:ext cx="4320000" cy="64958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0B87F-3985-4B6B-15C0-FAB4438D4D63}"/>
              </a:ext>
            </a:extLst>
          </p:cNvPr>
          <p:cNvSpPr txBox="1"/>
          <p:nvPr/>
        </p:nvSpPr>
        <p:spPr>
          <a:xfrm>
            <a:off x="6319938" y="3429000"/>
            <a:ext cx="4736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Homo Sapiens  (1935)  présente 2 personnages imbriqués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Ossip ZADKINE  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978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3D8AFA-A65B-1AAB-8D5A-F85BF45DDC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498" y="430030"/>
            <a:ext cx="10663003" cy="599793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8354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01A387-551D-B6CF-FDAE-387EFCC1B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97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8F6DF56-CABB-A2BC-7BFA-69397C69D58D}"/>
              </a:ext>
            </a:extLst>
          </p:cNvPr>
          <p:cNvSpPr txBox="1"/>
          <p:nvPr/>
        </p:nvSpPr>
        <p:spPr>
          <a:xfrm>
            <a:off x="6972749" y="3428999"/>
            <a:ext cx="4137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Revue des Deux Mondes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ZADKINE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FC3F43B-7480-EB96-A5F2-C33D1AA53A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422" y="237471"/>
            <a:ext cx="4707407" cy="638305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529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88956A4-647A-E619-C702-E1E726C96BAF}"/>
              </a:ext>
            </a:extLst>
          </p:cNvPr>
          <p:cNvSpPr txBox="1"/>
          <p:nvPr/>
        </p:nvSpPr>
        <p:spPr>
          <a:xfrm>
            <a:off x="7447482" y="3676590"/>
            <a:ext cx="3998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Pollux     par  ZADKINE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DE14364-F1CC-F1A5-C1B2-28B33C574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1433" y="279000"/>
            <a:ext cx="306301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1080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78B5DE-6309-8CBA-B310-E98A63083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041" y="290593"/>
            <a:ext cx="3230597" cy="627681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483421-9BFA-C45D-508D-B9B43D3C2EA1}"/>
              </a:ext>
            </a:extLst>
          </p:cNvPr>
          <p:cNvSpPr txBox="1"/>
          <p:nvPr/>
        </p:nvSpPr>
        <p:spPr>
          <a:xfrm>
            <a:off x="2235903" y="3195053"/>
            <a:ext cx="4773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retour du fils prodigue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par ZADKINE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519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997214-CA23-10C8-98DA-641C4DBC63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606" y="209227"/>
            <a:ext cx="4777338" cy="64395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5CCEC0-63E1-5FAC-9903-80E5C176741B}"/>
              </a:ext>
            </a:extLst>
          </p:cNvPr>
          <p:cNvSpPr txBox="1"/>
          <p:nvPr/>
        </p:nvSpPr>
        <p:spPr>
          <a:xfrm>
            <a:off x="8937356" y="2966069"/>
            <a:ext cx="325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Amis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par ZADKINE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617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3B5941D-D6C9-C205-2FAA-D19AB9A9D158}"/>
              </a:ext>
            </a:extLst>
          </p:cNvPr>
          <p:cNvSpPr txBox="1"/>
          <p:nvPr/>
        </p:nvSpPr>
        <p:spPr>
          <a:xfrm>
            <a:off x="742465" y="3083243"/>
            <a:ext cx="4334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Prométhée    par ZADKINE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1956 – Place Saint Germain à PARIS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4736D23-44E7-BAB2-F844-F99501531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6435" y="279000"/>
            <a:ext cx="472178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7586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EA2CA6-5135-8A30-89D6-C4248803C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932" y="380736"/>
            <a:ext cx="6049011" cy="276927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50CA61-053D-6557-A482-FC9D4594ED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750" y="3304992"/>
            <a:ext cx="6669602" cy="304826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2800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51EC850-C62C-EF7D-C0D1-7A92E5993B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1185" y="412802"/>
            <a:ext cx="4608002" cy="607261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FB609C-4EF7-FAFC-6E3F-4AC6E248C410}"/>
              </a:ext>
            </a:extLst>
          </p:cNvPr>
          <p:cNvSpPr txBox="1"/>
          <p:nvPr/>
        </p:nvSpPr>
        <p:spPr>
          <a:xfrm>
            <a:off x="7609506" y="3449107"/>
            <a:ext cx="35026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Sculpture de ZADKINE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Rue Bonaparte - PARIS</a:t>
            </a:r>
          </a:p>
        </p:txBody>
      </p:sp>
    </p:spTree>
    <p:extLst>
      <p:ext uri="{BB962C8B-B14F-4D97-AF65-F5344CB8AC3E}">
        <p14:creationId xmlns:p14="http://schemas.microsoft.com/office/powerpoint/2010/main" val="1106022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1E10F3-C44B-6A87-E178-C164E2EA49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906" y="265409"/>
            <a:ext cx="4401518" cy="632718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5BA4D4-6FC1-1097-C52D-228E9B578350}"/>
              </a:ext>
            </a:extLst>
          </p:cNvPr>
          <p:cNvSpPr txBox="1"/>
          <p:nvPr/>
        </p:nvSpPr>
        <p:spPr>
          <a:xfrm>
            <a:off x="1572750" y="3429000"/>
            <a:ext cx="3270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Trio musical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par ZADKINE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73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570799-CC36-ED2B-0336-5D87D1980C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054" y="222140"/>
            <a:ext cx="3999215" cy="634914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E5FFD-2623-D9DD-651C-CE96344269FE}"/>
              </a:ext>
            </a:extLst>
          </p:cNvPr>
          <p:cNvSpPr txBox="1"/>
          <p:nvPr/>
        </p:nvSpPr>
        <p:spPr>
          <a:xfrm>
            <a:off x="8204278" y="3577053"/>
            <a:ext cx="322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Sainte Famille</a:t>
            </a:r>
          </a:p>
        </p:txBody>
      </p:sp>
    </p:spTree>
    <p:extLst>
      <p:ext uri="{BB962C8B-B14F-4D97-AF65-F5344CB8AC3E}">
        <p14:creationId xmlns:p14="http://schemas.microsoft.com/office/powerpoint/2010/main" val="3744683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48BE80-F2D1-59BE-2C5E-643D61B16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00" y="814387"/>
            <a:ext cx="7848600" cy="52292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0590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9A4406A-066B-5A91-EC57-FE5033B041CF}"/>
              </a:ext>
            </a:extLst>
          </p:cNvPr>
          <p:cNvSpPr txBox="1"/>
          <p:nvPr/>
        </p:nvSpPr>
        <p:spPr>
          <a:xfrm>
            <a:off x="2242453" y="2660033"/>
            <a:ext cx="3487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Arborescence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par ZADKINE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560FC37-78FD-C524-A023-E323FAAF62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7509" y="189000"/>
            <a:ext cx="3625498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8695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2CE1FCE-C04D-21F3-67C3-5FF98186B6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5135" y="323693"/>
            <a:ext cx="4199847" cy="63155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5AB87A4-4A6C-DA3F-6BA9-A729BBB3F3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0540" y="323692"/>
            <a:ext cx="4522252" cy="63155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0250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417735-300C-160F-376F-3AFF67756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329" y="320030"/>
            <a:ext cx="4676238" cy="621793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AD8561-B636-A33A-96A8-10F4D94A1DF7}"/>
              </a:ext>
            </a:extLst>
          </p:cNvPr>
          <p:cNvSpPr txBox="1"/>
          <p:nvPr/>
        </p:nvSpPr>
        <p:spPr>
          <a:xfrm>
            <a:off x="7892567" y="3198166"/>
            <a:ext cx="3998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musicien    par ZADKINE</a:t>
            </a:r>
          </a:p>
        </p:txBody>
      </p:sp>
    </p:spTree>
    <p:extLst>
      <p:ext uri="{BB962C8B-B14F-4D97-AF65-F5344CB8AC3E}">
        <p14:creationId xmlns:p14="http://schemas.microsoft.com/office/powerpoint/2010/main" val="3266202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BCBA04-CD34-EE06-9731-989432595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3062" y="162732"/>
            <a:ext cx="3600610" cy="65325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83592-5A79-A64E-EB31-E0D05C4CEC42}"/>
              </a:ext>
            </a:extLst>
          </p:cNvPr>
          <p:cNvSpPr txBox="1"/>
          <p:nvPr/>
        </p:nvSpPr>
        <p:spPr>
          <a:xfrm>
            <a:off x="32867" y="2977858"/>
            <a:ext cx="4680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Prisonnière   1943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exposé au Musée des Beaux-Arts  LYON</a:t>
            </a:r>
          </a:p>
        </p:txBody>
      </p:sp>
    </p:spTree>
    <p:extLst>
      <p:ext uri="{BB962C8B-B14F-4D97-AF65-F5344CB8AC3E}">
        <p14:creationId xmlns:p14="http://schemas.microsoft.com/office/powerpoint/2010/main" val="4029015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F8277F-BDF2-CB8F-8468-602F3C6E8C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899" y="154983"/>
            <a:ext cx="4911026" cy="654803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6C7CF-EE3A-EE51-95D4-F49CAEB6D3A9}"/>
              </a:ext>
            </a:extLst>
          </p:cNvPr>
          <p:cNvSpPr txBox="1"/>
          <p:nvPr/>
        </p:nvSpPr>
        <p:spPr>
          <a:xfrm>
            <a:off x="8673375" y="3125854"/>
            <a:ext cx="3378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Lotophage 1962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Muséum of Art TEL AVIV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813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293FD3F-3467-D6E7-655D-AE5931B77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585" y="381000"/>
            <a:ext cx="60960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ABE600-3B6D-BA53-EDF8-4CBBB6C765E6}"/>
              </a:ext>
            </a:extLst>
          </p:cNvPr>
          <p:cNvSpPr txBox="1"/>
          <p:nvPr/>
        </p:nvSpPr>
        <p:spPr>
          <a:xfrm>
            <a:off x="296433" y="3429000"/>
            <a:ext cx="3177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ARQUES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sculpture de ZADKINE</a:t>
            </a:r>
          </a:p>
        </p:txBody>
      </p:sp>
    </p:spTree>
    <p:extLst>
      <p:ext uri="{BB962C8B-B14F-4D97-AF65-F5344CB8AC3E}">
        <p14:creationId xmlns:p14="http://schemas.microsoft.com/office/powerpoint/2010/main" val="2403463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1C03C2-6806-1B9E-3D73-F5B1FC0A7B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5382" y="178230"/>
            <a:ext cx="6501539" cy="650153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EE131-7EC0-B2E3-BFE7-A9E4E38BBB7F}"/>
              </a:ext>
            </a:extLst>
          </p:cNvPr>
          <p:cNvSpPr txBox="1"/>
          <p:nvPr/>
        </p:nvSpPr>
        <p:spPr>
          <a:xfrm>
            <a:off x="9497022" y="3607395"/>
            <a:ext cx="2634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Oiseau d’or   1924</a:t>
            </a:r>
          </a:p>
        </p:txBody>
      </p:sp>
    </p:spTree>
    <p:extLst>
      <p:ext uri="{BB962C8B-B14F-4D97-AF65-F5344CB8AC3E}">
        <p14:creationId xmlns:p14="http://schemas.microsoft.com/office/powerpoint/2010/main" val="2723537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C0AB68-0B2B-92F4-1B39-3FB1DA4DA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616" y="193729"/>
            <a:ext cx="4459697" cy="647054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82D0F2-2812-F80C-8C69-0F0E4C83ADE6}"/>
              </a:ext>
            </a:extLst>
          </p:cNvPr>
          <p:cNvSpPr txBox="1"/>
          <p:nvPr/>
        </p:nvSpPr>
        <p:spPr>
          <a:xfrm>
            <a:off x="591030" y="3744041"/>
            <a:ext cx="4293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jeune fille et la colombe</a:t>
            </a:r>
          </a:p>
        </p:txBody>
      </p:sp>
    </p:spTree>
    <p:extLst>
      <p:ext uri="{BB962C8B-B14F-4D97-AF65-F5344CB8AC3E}">
        <p14:creationId xmlns:p14="http://schemas.microsoft.com/office/powerpoint/2010/main" val="121531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20A94B5-C4B5-6AA0-F9AC-BCC396DA91FD}"/>
              </a:ext>
            </a:extLst>
          </p:cNvPr>
          <p:cNvSpPr txBox="1"/>
          <p:nvPr/>
        </p:nvSpPr>
        <p:spPr>
          <a:xfrm>
            <a:off x="1933359" y="3198167"/>
            <a:ext cx="2557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poète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00A8B23-A83A-0464-E389-86D6E51A0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2241" y="368999"/>
            <a:ext cx="496551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0913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DED846B-6293-58D6-BDE8-6D304753E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4100" y="279400"/>
            <a:ext cx="5003800" cy="62992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600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D4DF3F7-161E-7EE5-6C30-D3F371F594F1}"/>
              </a:ext>
            </a:extLst>
          </p:cNvPr>
          <p:cNvSpPr txBox="1"/>
          <p:nvPr/>
        </p:nvSpPr>
        <p:spPr>
          <a:xfrm>
            <a:off x="7958270" y="3428999"/>
            <a:ext cx="3053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Tête d’Homme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80A9293-D9CA-931B-E330-A75BFB7096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082" y="278999"/>
            <a:ext cx="504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5645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0C6BE8-28AA-5497-5C31-C51280E67C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532" y="636179"/>
            <a:ext cx="3678265" cy="551739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8ED542-FBF2-1C69-7B82-9FE732B173D0}"/>
              </a:ext>
            </a:extLst>
          </p:cNvPr>
          <p:cNvSpPr txBox="1"/>
          <p:nvPr/>
        </p:nvSpPr>
        <p:spPr>
          <a:xfrm>
            <a:off x="2847299" y="6188499"/>
            <a:ext cx="2929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Mariée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4AF9F34-5932-DB68-6774-1CFE1007F0DE}"/>
              </a:ext>
            </a:extLst>
          </p:cNvPr>
          <p:cNvSpPr txBox="1"/>
          <p:nvPr/>
        </p:nvSpPr>
        <p:spPr>
          <a:xfrm>
            <a:off x="7961286" y="6188499"/>
            <a:ext cx="2766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couple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1CD0FAB-1F5D-6D14-7122-EF81FA3605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793" y="545255"/>
            <a:ext cx="4448675" cy="569924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9811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C0ABA33-01B5-977C-3676-5D0759872DA4}"/>
              </a:ext>
            </a:extLst>
          </p:cNvPr>
          <p:cNvSpPr txBox="1"/>
          <p:nvPr/>
        </p:nvSpPr>
        <p:spPr>
          <a:xfrm>
            <a:off x="1183983" y="3428999"/>
            <a:ext cx="2929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la Maison – musée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de ZADKINE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14F85D-8960-F5CF-6A00-4D1D7A470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485" y="250005"/>
            <a:ext cx="4992715" cy="635798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8260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A6197F7-2A86-FF62-9651-2AB8D2DF0A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445" y="159503"/>
            <a:ext cx="6538994" cy="653899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1F58F5-4B02-9B2D-6388-7E0C3C9E4686}"/>
              </a:ext>
            </a:extLst>
          </p:cNvPr>
          <p:cNvSpPr txBox="1"/>
          <p:nvPr/>
        </p:nvSpPr>
        <p:spPr>
          <a:xfrm>
            <a:off x="8805439" y="3502009"/>
            <a:ext cx="3223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pour un jardin  1958</a:t>
            </a:r>
          </a:p>
        </p:txBody>
      </p:sp>
    </p:spTree>
    <p:extLst>
      <p:ext uri="{BB962C8B-B14F-4D97-AF65-F5344CB8AC3E}">
        <p14:creationId xmlns:p14="http://schemas.microsoft.com/office/powerpoint/2010/main" val="4047129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DD2C918-6EBB-5E03-11F4-5DD51C8A2406}"/>
              </a:ext>
            </a:extLst>
          </p:cNvPr>
          <p:cNvSpPr txBox="1"/>
          <p:nvPr/>
        </p:nvSpPr>
        <p:spPr>
          <a:xfrm>
            <a:off x="4717162" y="5669989"/>
            <a:ext cx="2609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Toréador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7516F8F-CC48-B548-0208-14336B0CD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1317" y="360335"/>
            <a:ext cx="4601559" cy="613733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18040C-A117-DDAC-4170-BF02564170AA}"/>
              </a:ext>
            </a:extLst>
          </p:cNvPr>
          <p:cNvSpPr txBox="1"/>
          <p:nvPr/>
        </p:nvSpPr>
        <p:spPr>
          <a:xfrm>
            <a:off x="5449337" y="726346"/>
            <a:ext cx="200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Phénix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3F6C4E4-D31F-6268-FD30-7B4E25D202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124" y="360335"/>
            <a:ext cx="3908224" cy="613733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9056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7CB802-3D56-42ED-2411-AE00DDBDA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370" y="387457"/>
            <a:ext cx="4851260" cy="60830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2494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E97C275-33A4-15EE-F9ED-FC3280E14B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648" y="174356"/>
            <a:ext cx="4328704" cy="65092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8931ED-B23A-7CFF-25FE-173BEEF248EB}"/>
              </a:ext>
            </a:extLst>
          </p:cNvPr>
          <p:cNvSpPr txBox="1"/>
          <p:nvPr/>
        </p:nvSpPr>
        <p:spPr>
          <a:xfrm>
            <a:off x="123987" y="3166674"/>
            <a:ext cx="3890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dédié  en 1953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Rotterdam</a:t>
            </a:r>
          </a:p>
        </p:txBody>
      </p:sp>
    </p:spTree>
    <p:extLst>
      <p:ext uri="{BB962C8B-B14F-4D97-AF65-F5344CB8AC3E}">
        <p14:creationId xmlns:p14="http://schemas.microsoft.com/office/powerpoint/2010/main" val="304787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2F8BFDA-FC2B-E6BE-3DAF-C9B590277D4F}"/>
              </a:ext>
            </a:extLst>
          </p:cNvPr>
          <p:cNvSpPr txBox="1"/>
          <p:nvPr/>
        </p:nvSpPr>
        <p:spPr>
          <a:xfrm>
            <a:off x="8061303" y="3428999"/>
            <a:ext cx="3284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aux frères VAN GOGH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E7C3EA6-31FB-0B98-25DB-5DB3B75A2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550" y="373509"/>
            <a:ext cx="4579964" cy="611098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2403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EB987E9-7578-F872-3912-D7B40F5A8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528715" y="1008359"/>
            <a:ext cx="6455044" cy="484128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E9E6683-D0DE-2C33-6335-FD9031BED2E3}"/>
              </a:ext>
            </a:extLst>
          </p:cNvPr>
          <p:cNvSpPr txBox="1"/>
          <p:nvPr/>
        </p:nvSpPr>
        <p:spPr>
          <a:xfrm>
            <a:off x="445520" y="3322750"/>
            <a:ext cx="3890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Buste de Vincent VAN GOGH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à Wasmes (Belgique)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886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1AD2F43-F8D7-AD1A-5CFA-5A68F44C3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089" y="506737"/>
            <a:ext cx="4256204" cy="584452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E2AADF-819B-C714-5FAA-EAA52F19FDE4}"/>
              </a:ext>
            </a:extLst>
          </p:cNvPr>
          <p:cNvSpPr txBox="1"/>
          <p:nvPr/>
        </p:nvSpPr>
        <p:spPr>
          <a:xfrm>
            <a:off x="7045377" y="1469036"/>
            <a:ext cx="4482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Clichés du net – Informations sur article de presse régional. </a:t>
            </a:r>
          </a:p>
        </p:txBody>
      </p:sp>
    </p:spTree>
    <p:extLst>
      <p:ext uri="{BB962C8B-B14F-4D97-AF65-F5344CB8AC3E}">
        <p14:creationId xmlns:p14="http://schemas.microsoft.com/office/powerpoint/2010/main" val="209409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A7E4797-F0F7-DE0D-A1B5-849A7AB8DAE6}"/>
              </a:ext>
            </a:extLst>
          </p:cNvPr>
          <p:cNvSpPr txBox="1"/>
          <p:nvPr/>
        </p:nvSpPr>
        <p:spPr>
          <a:xfrm>
            <a:off x="1146219" y="1030310"/>
            <a:ext cx="116553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Zadkine Et Les Géants Du Quercy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DBEC5CD-75AF-C031-E54A-E0107F7094F3}"/>
              </a:ext>
            </a:extLst>
          </p:cNvPr>
          <p:cNvSpPr txBox="1"/>
          <p:nvPr/>
        </p:nvSpPr>
        <p:spPr>
          <a:xfrm>
            <a:off x="3245476" y="1828801"/>
            <a:ext cx="10599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D54EB0E-5686-1D05-8E5E-4DD5820427D5}"/>
              </a:ext>
            </a:extLst>
          </p:cNvPr>
          <p:cNvSpPr txBox="1"/>
          <p:nvPr/>
        </p:nvSpPr>
        <p:spPr>
          <a:xfrm>
            <a:off x="3786388" y="2627292"/>
            <a:ext cx="71992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5B92E7-8471-1D3B-879B-449EAC690F30}"/>
              </a:ext>
            </a:extLst>
          </p:cNvPr>
          <p:cNvSpPr txBox="1"/>
          <p:nvPr/>
        </p:nvSpPr>
        <p:spPr>
          <a:xfrm>
            <a:off x="4385256" y="3555782"/>
            <a:ext cx="8319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BAADF32-2008-8E86-31D5-0C564B6C5490}"/>
              </a:ext>
            </a:extLst>
          </p:cNvPr>
          <p:cNvSpPr txBox="1"/>
          <p:nvPr/>
        </p:nvSpPr>
        <p:spPr>
          <a:xfrm>
            <a:off x="5428444" y="4354273"/>
            <a:ext cx="6233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56286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559</Words>
  <Application>Microsoft Office PowerPoint</Application>
  <PresentationFormat>Grand écran</PresentationFormat>
  <Paragraphs>119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2024-07-23T19:28:36Z</dcterms:created>
  <dcterms:modified xsi:type="dcterms:W3CDTF">2024-07-24T11:24:48Z</dcterms:modified>
</cp:coreProperties>
</file>