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7" r:id="rId3"/>
    <p:sldId id="281" r:id="rId4"/>
    <p:sldId id="280" r:id="rId5"/>
    <p:sldId id="279" r:id="rId6"/>
    <p:sldId id="278" r:id="rId7"/>
    <p:sldId id="277" r:id="rId8"/>
    <p:sldId id="276" r:id="rId9"/>
    <p:sldId id="275" r:id="rId10"/>
    <p:sldId id="274" r:id="rId11"/>
    <p:sldId id="286" r:id="rId12"/>
    <p:sldId id="273" r:id="rId13"/>
    <p:sldId id="272" r:id="rId14"/>
    <p:sldId id="271" r:id="rId15"/>
    <p:sldId id="270" r:id="rId16"/>
    <p:sldId id="269" r:id="rId17"/>
    <p:sldId id="268" r:id="rId18"/>
    <p:sldId id="266" r:id="rId19"/>
    <p:sldId id="265" r:id="rId20"/>
    <p:sldId id="258" r:id="rId21"/>
    <p:sldId id="264" r:id="rId22"/>
    <p:sldId id="262" r:id="rId23"/>
    <p:sldId id="263" r:id="rId24"/>
    <p:sldId id="261" r:id="rId25"/>
    <p:sldId id="260" r:id="rId26"/>
    <p:sldId id="259" r:id="rId27"/>
    <p:sldId id="257" r:id="rId28"/>
    <p:sldId id="282" r:id="rId29"/>
    <p:sldId id="283"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8484" autoAdjust="0"/>
    <p:restoredTop sz="94660"/>
  </p:normalViewPr>
  <p:slideViewPr>
    <p:cSldViewPr snapToGrid="0">
      <p:cViewPr varScale="1">
        <p:scale>
          <a:sx n="74" d="100"/>
          <a:sy n="74" d="100"/>
        </p:scale>
        <p:origin x="13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9A6183-8560-B9CA-6A45-92DA49D5C13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B7D79EB-7800-32E1-33C3-4C2521C5C3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D200B25-7904-C8A8-E074-61DBC8CD32B9}"/>
              </a:ext>
            </a:extLst>
          </p:cNvPr>
          <p:cNvSpPr>
            <a:spLocks noGrp="1"/>
          </p:cNvSpPr>
          <p:nvPr>
            <p:ph type="dt" sz="half" idx="10"/>
          </p:nvPr>
        </p:nvSpPr>
        <p:spPr/>
        <p:txBody>
          <a:bodyPr/>
          <a:lstStyle/>
          <a:p>
            <a:fld id="{B3E6A3F6-3A61-49CB-95C1-05814ACC084E}" type="datetimeFigureOut">
              <a:rPr lang="fr-FR" smtClean="0"/>
              <a:t>22/07/2024</a:t>
            </a:fld>
            <a:endParaRPr lang="fr-FR"/>
          </a:p>
        </p:txBody>
      </p:sp>
      <p:sp>
        <p:nvSpPr>
          <p:cNvPr id="5" name="Espace réservé du pied de page 4">
            <a:extLst>
              <a:ext uri="{FF2B5EF4-FFF2-40B4-BE49-F238E27FC236}">
                <a16:creationId xmlns:a16="http://schemas.microsoft.com/office/drawing/2014/main" id="{48DF2DBD-B21A-2A36-5747-95C5959609B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051FB2D-005A-9A91-DEC2-E6183FB0C3E2}"/>
              </a:ext>
            </a:extLst>
          </p:cNvPr>
          <p:cNvSpPr>
            <a:spLocks noGrp="1"/>
          </p:cNvSpPr>
          <p:nvPr>
            <p:ph type="sldNum" sz="quarter" idx="12"/>
          </p:nvPr>
        </p:nvSpPr>
        <p:spPr/>
        <p:txBody>
          <a:bodyPr/>
          <a:lstStyle/>
          <a:p>
            <a:fld id="{8155CD72-EBE0-41CE-BBB5-846A9D6F2069}" type="slidenum">
              <a:rPr lang="fr-FR" smtClean="0"/>
              <a:t>‹N°›</a:t>
            </a:fld>
            <a:endParaRPr lang="fr-FR"/>
          </a:p>
        </p:txBody>
      </p:sp>
    </p:spTree>
    <p:extLst>
      <p:ext uri="{BB962C8B-B14F-4D97-AF65-F5344CB8AC3E}">
        <p14:creationId xmlns:p14="http://schemas.microsoft.com/office/powerpoint/2010/main" val="1761691580"/>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9954AC-5D50-A493-D7C2-FC5268FFCDB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A96FDF2-15D2-45DC-F2C2-D80ABF8667D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2B4DAEA-13BD-5B20-4281-D604CBCEB2F3}"/>
              </a:ext>
            </a:extLst>
          </p:cNvPr>
          <p:cNvSpPr>
            <a:spLocks noGrp="1"/>
          </p:cNvSpPr>
          <p:nvPr>
            <p:ph type="dt" sz="half" idx="10"/>
          </p:nvPr>
        </p:nvSpPr>
        <p:spPr/>
        <p:txBody>
          <a:bodyPr/>
          <a:lstStyle/>
          <a:p>
            <a:fld id="{B3E6A3F6-3A61-49CB-95C1-05814ACC084E}" type="datetimeFigureOut">
              <a:rPr lang="fr-FR" smtClean="0"/>
              <a:t>22/07/2024</a:t>
            </a:fld>
            <a:endParaRPr lang="fr-FR"/>
          </a:p>
        </p:txBody>
      </p:sp>
      <p:sp>
        <p:nvSpPr>
          <p:cNvPr id="5" name="Espace réservé du pied de page 4">
            <a:extLst>
              <a:ext uri="{FF2B5EF4-FFF2-40B4-BE49-F238E27FC236}">
                <a16:creationId xmlns:a16="http://schemas.microsoft.com/office/drawing/2014/main" id="{1DCF5C27-5822-EF08-E13B-061CB10BD65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8310EF0-6EEA-2F1B-7829-EA167322A106}"/>
              </a:ext>
            </a:extLst>
          </p:cNvPr>
          <p:cNvSpPr>
            <a:spLocks noGrp="1"/>
          </p:cNvSpPr>
          <p:nvPr>
            <p:ph type="sldNum" sz="quarter" idx="12"/>
          </p:nvPr>
        </p:nvSpPr>
        <p:spPr/>
        <p:txBody>
          <a:bodyPr/>
          <a:lstStyle/>
          <a:p>
            <a:fld id="{8155CD72-EBE0-41CE-BBB5-846A9D6F2069}" type="slidenum">
              <a:rPr lang="fr-FR" smtClean="0"/>
              <a:t>‹N°›</a:t>
            </a:fld>
            <a:endParaRPr lang="fr-FR"/>
          </a:p>
        </p:txBody>
      </p:sp>
    </p:spTree>
    <p:extLst>
      <p:ext uri="{BB962C8B-B14F-4D97-AF65-F5344CB8AC3E}">
        <p14:creationId xmlns:p14="http://schemas.microsoft.com/office/powerpoint/2010/main" val="764536044"/>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A26AB2-77E1-13ED-3215-2886E8E1181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9CAB4DA-4D92-2050-0096-E2356DAC31D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2F4BC73-7348-F8EE-10CA-896EF12BA458}"/>
              </a:ext>
            </a:extLst>
          </p:cNvPr>
          <p:cNvSpPr>
            <a:spLocks noGrp="1"/>
          </p:cNvSpPr>
          <p:nvPr>
            <p:ph type="dt" sz="half" idx="10"/>
          </p:nvPr>
        </p:nvSpPr>
        <p:spPr/>
        <p:txBody>
          <a:bodyPr/>
          <a:lstStyle/>
          <a:p>
            <a:fld id="{B3E6A3F6-3A61-49CB-95C1-05814ACC084E}" type="datetimeFigureOut">
              <a:rPr lang="fr-FR" smtClean="0"/>
              <a:t>22/07/2024</a:t>
            </a:fld>
            <a:endParaRPr lang="fr-FR"/>
          </a:p>
        </p:txBody>
      </p:sp>
      <p:sp>
        <p:nvSpPr>
          <p:cNvPr id="5" name="Espace réservé du pied de page 4">
            <a:extLst>
              <a:ext uri="{FF2B5EF4-FFF2-40B4-BE49-F238E27FC236}">
                <a16:creationId xmlns:a16="http://schemas.microsoft.com/office/drawing/2014/main" id="{C357C000-B5D5-6281-5008-678512CE31A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0B0C322-1E63-CC91-68CB-14DCDB3002FF}"/>
              </a:ext>
            </a:extLst>
          </p:cNvPr>
          <p:cNvSpPr>
            <a:spLocks noGrp="1"/>
          </p:cNvSpPr>
          <p:nvPr>
            <p:ph type="sldNum" sz="quarter" idx="12"/>
          </p:nvPr>
        </p:nvSpPr>
        <p:spPr/>
        <p:txBody>
          <a:bodyPr/>
          <a:lstStyle/>
          <a:p>
            <a:fld id="{8155CD72-EBE0-41CE-BBB5-846A9D6F2069}" type="slidenum">
              <a:rPr lang="fr-FR" smtClean="0"/>
              <a:t>‹N°›</a:t>
            </a:fld>
            <a:endParaRPr lang="fr-FR"/>
          </a:p>
        </p:txBody>
      </p:sp>
    </p:spTree>
    <p:extLst>
      <p:ext uri="{BB962C8B-B14F-4D97-AF65-F5344CB8AC3E}">
        <p14:creationId xmlns:p14="http://schemas.microsoft.com/office/powerpoint/2010/main" val="3460544769"/>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AB1576-FE11-9870-C549-7EDCC435B14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7F17D5A-68C3-AD85-3988-16769ACB816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14078D3-CCF1-261F-6E65-60337EFBCFD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6FE3CF9-0D5C-7FFF-2D8D-F55316169216}"/>
              </a:ext>
            </a:extLst>
          </p:cNvPr>
          <p:cNvSpPr>
            <a:spLocks noGrp="1"/>
          </p:cNvSpPr>
          <p:nvPr>
            <p:ph type="dt" sz="half" idx="10"/>
          </p:nvPr>
        </p:nvSpPr>
        <p:spPr/>
        <p:txBody>
          <a:bodyPr/>
          <a:lstStyle/>
          <a:p>
            <a:fld id="{B3E6A3F6-3A61-49CB-95C1-05814ACC084E}" type="datetimeFigureOut">
              <a:rPr lang="fr-FR" smtClean="0"/>
              <a:t>22/07/2024</a:t>
            </a:fld>
            <a:endParaRPr lang="fr-FR"/>
          </a:p>
        </p:txBody>
      </p:sp>
      <p:sp>
        <p:nvSpPr>
          <p:cNvPr id="6" name="Espace réservé du pied de page 5">
            <a:extLst>
              <a:ext uri="{FF2B5EF4-FFF2-40B4-BE49-F238E27FC236}">
                <a16:creationId xmlns:a16="http://schemas.microsoft.com/office/drawing/2014/main" id="{CE74AF5B-7D42-5937-4107-7C7EFDA06BA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0D75F89-66F2-7535-5E40-C3F2CA51B3B9}"/>
              </a:ext>
            </a:extLst>
          </p:cNvPr>
          <p:cNvSpPr>
            <a:spLocks noGrp="1"/>
          </p:cNvSpPr>
          <p:nvPr>
            <p:ph type="sldNum" sz="quarter" idx="12"/>
          </p:nvPr>
        </p:nvSpPr>
        <p:spPr/>
        <p:txBody>
          <a:bodyPr/>
          <a:lstStyle/>
          <a:p>
            <a:fld id="{8155CD72-EBE0-41CE-BBB5-846A9D6F2069}" type="slidenum">
              <a:rPr lang="fr-FR" smtClean="0"/>
              <a:t>‹N°›</a:t>
            </a:fld>
            <a:endParaRPr lang="fr-FR"/>
          </a:p>
        </p:txBody>
      </p:sp>
    </p:spTree>
    <p:extLst>
      <p:ext uri="{BB962C8B-B14F-4D97-AF65-F5344CB8AC3E}">
        <p14:creationId xmlns:p14="http://schemas.microsoft.com/office/powerpoint/2010/main" val="3952982841"/>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58EE82-8065-26A7-CB4C-0A7A490E7D3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C9F146C-3843-CB6A-083A-A90DC76DF3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5885FB1-5B5F-0D53-B81E-C8DB90C28E0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C206583-D020-F079-FC9C-7BD9C433D5B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C624740-AD9D-11F3-3E48-0D0EE1C525B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50629C3-2885-5B5B-CEDB-5319BE77F20E}"/>
              </a:ext>
            </a:extLst>
          </p:cNvPr>
          <p:cNvSpPr>
            <a:spLocks noGrp="1"/>
          </p:cNvSpPr>
          <p:nvPr>
            <p:ph type="dt" sz="half" idx="10"/>
          </p:nvPr>
        </p:nvSpPr>
        <p:spPr/>
        <p:txBody>
          <a:bodyPr/>
          <a:lstStyle/>
          <a:p>
            <a:fld id="{B3E6A3F6-3A61-49CB-95C1-05814ACC084E}" type="datetimeFigureOut">
              <a:rPr lang="fr-FR" smtClean="0"/>
              <a:t>22/07/2024</a:t>
            </a:fld>
            <a:endParaRPr lang="fr-FR"/>
          </a:p>
        </p:txBody>
      </p:sp>
      <p:sp>
        <p:nvSpPr>
          <p:cNvPr id="8" name="Espace réservé du pied de page 7">
            <a:extLst>
              <a:ext uri="{FF2B5EF4-FFF2-40B4-BE49-F238E27FC236}">
                <a16:creationId xmlns:a16="http://schemas.microsoft.com/office/drawing/2014/main" id="{5B058D2A-707A-7A7E-A128-DE6D7C696064}"/>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2BD13FD-05D5-6081-2AB8-854717F97EA8}"/>
              </a:ext>
            </a:extLst>
          </p:cNvPr>
          <p:cNvSpPr>
            <a:spLocks noGrp="1"/>
          </p:cNvSpPr>
          <p:nvPr>
            <p:ph type="sldNum" sz="quarter" idx="12"/>
          </p:nvPr>
        </p:nvSpPr>
        <p:spPr/>
        <p:txBody>
          <a:bodyPr/>
          <a:lstStyle/>
          <a:p>
            <a:fld id="{8155CD72-EBE0-41CE-BBB5-846A9D6F2069}" type="slidenum">
              <a:rPr lang="fr-FR" smtClean="0"/>
              <a:t>‹N°›</a:t>
            </a:fld>
            <a:endParaRPr lang="fr-FR"/>
          </a:p>
        </p:txBody>
      </p:sp>
    </p:spTree>
    <p:extLst>
      <p:ext uri="{BB962C8B-B14F-4D97-AF65-F5344CB8AC3E}">
        <p14:creationId xmlns:p14="http://schemas.microsoft.com/office/powerpoint/2010/main" val="2474681140"/>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3BA15B0-61B8-F371-2DAE-A13DF53BC41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EEDEC18-CB43-E84A-59C0-C3695042CCA7}"/>
              </a:ext>
            </a:extLst>
          </p:cNvPr>
          <p:cNvSpPr>
            <a:spLocks noGrp="1"/>
          </p:cNvSpPr>
          <p:nvPr>
            <p:ph type="dt" sz="half" idx="10"/>
          </p:nvPr>
        </p:nvSpPr>
        <p:spPr/>
        <p:txBody>
          <a:bodyPr/>
          <a:lstStyle/>
          <a:p>
            <a:fld id="{B3E6A3F6-3A61-49CB-95C1-05814ACC084E}" type="datetimeFigureOut">
              <a:rPr lang="fr-FR" smtClean="0"/>
              <a:t>22/07/2024</a:t>
            </a:fld>
            <a:endParaRPr lang="fr-FR"/>
          </a:p>
        </p:txBody>
      </p:sp>
      <p:sp>
        <p:nvSpPr>
          <p:cNvPr id="4" name="Espace réservé du pied de page 3">
            <a:extLst>
              <a:ext uri="{FF2B5EF4-FFF2-40B4-BE49-F238E27FC236}">
                <a16:creationId xmlns:a16="http://schemas.microsoft.com/office/drawing/2014/main" id="{EC2D0921-FD0C-A16F-9D29-E1A554713B6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9637218-86DF-CDB7-B6E7-B2021D24F7C6}"/>
              </a:ext>
            </a:extLst>
          </p:cNvPr>
          <p:cNvSpPr>
            <a:spLocks noGrp="1"/>
          </p:cNvSpPr>
          <p:nvPr>
            <p:ph type="sldNum" sz="quarter" idx="12"/>
          </p:nvPr>
        </p:nvSpPr>
        <p:spPr/>
        <p:txBody>
          <a:bodyPr/>
          <a:lstStyle/>
          <a:p>
            <a:fld id="{8155CD72-EBE0-41CE-BBB5-846A9D6F2069}" type="slidenum">
              <a:rPr lang="fr-FR" smtClean="0"/>
              <a:t>‹N°›</a:t>
            </a:fld>
            <a:endParaRPr lang="fr-FR"/>
          </a:p>
        </p:txBody>
      </p:sp>
    </p:spTree>
    <p:extLst>
      <p:ext uri="{BB962C8B-B14F-4D97-AF65-F5344CB8AC3E}">
        <p14:creationId xmlns:p14="http://schemas.microsoft.com/office/powerpoint/2010/main" val="1722771651"/>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345F9CA-E33F-7F3F-EB95-E799C237CA88}"/>
              </a:ext>
            </a:extLst>
          </p:cNvPr>
          <p:cNvSpPr>
            <a:spLocks noGrp="1"/>
          </p:cNvSpPr>
          <p:nvPr>
            <p:ph type="dt" sz="half" idx="10"/>
          </p:nvPr>
        </p:nvSpPr>
        <p:spPr/>
        <p:txBody>
          <a:bodyPr/>
          <a:lstStyle/>
          <a:p>
            <a:fld id="{B3E6A3F6-3A61-49CB-95C1-05814ACC084E}" type="datetimeFigureOut">
              <a:rPr lang="fr-FR" smtClean="0"/>
              <a:t>22/07/2024</a:t>
            </a:fld>
            <a:endParaRPr lang="fr-FR"/>
          </a:p>
        </p:txBody>
      </p:sp>
      <p:sp>
        <p:nvSpPr>
          <p:cNvPr id="3" name="Espace réservé du pied de page 2">
            <a:extLst>
              <a:ext uri="{FF2B5EF4-FFF2-40B4-BE49-F238E27FC236}">
                <a16:creationId xmlns:a16="http://schemas.microsoft.com/office/drawing/2014/main" id="{BBA02DC3-1D4A-3574-D630-58185FE1F95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4F3F125-125F-ADBD-8F23-C3A017773725}"/>
              </a:ext>
            </a:extLst>
          </p:cNvPr>
          <p:cNvSpPr>
            <a:spLocks noGrp="1"/>
          </p:cNvSpPr>
          <p:nvPr>
            <p:ph type="sldNum" sz="quarter" idx="12"/>
          </p:nvPr>
        </p:nvSpPr>
        <p:spPr/>
        <p:txBody>
          <a:bodyPr/>
          <a:lstStyle/>
          <a:p>
            <a:fld id="{8155CD72-EBE0-41CE-BBB5-846A9D6F2069}" type="slidenum">
              <a:rPr lang="fr-FR" smtClean="0"/>
              <a:t>‹N°›</a:t>
            </a:fld>
            <a:endParaRPr lang="fr-FR"/>
          </a:p>
        </p:txBody>
      </p:sp>
    </p:spTree>
    <p:extLst>
      <p:ext uri="{BB962C8B-B14F-4D97-AF65-F5344CB8AC3E}">
        <p14:creationId xmlns:p14="http://schemas.microsoft.com/office/powerpoint/2010/main" val="497336281"/>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3E56B9-B323-507E-75BC-0E33EBA20A0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6526563D-E044-E486-0C2F-00041CC7FF3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602E0E8E-3CF7-C779-6E45-99D57B0AC7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FDE835E-192A-C0B1-4641-984D096837D7}"/>
              </a:ext>
            </a:extLst>
          </p:cNvPr>
          <p:cNvSpPr>
            <a:spLocks noGrp="1"/>
          </p:cNvSpPr>
          <p:nvPr>
            <p:ph type="dt" sz="half" idx="10"/>
          </p:nvPr>
        </p:nvSpPr>
        <p:spPr/>
        <p:txBody>
          <a:bodyPr/>
          <a:lstStyle/>
          <a:p>
            <a:fld id="{B3E6A3F6-3A61-49CB-95C1-05814ACC084E}" type="datetimeFigureOut">
              <a:rPr lang="fr-FR" smtClean="0"/>
              <a:t>22/07/2024</a:t>
            </a:fld>
            <a:endParaRPr lang="fr-FR"/>
          </a:p>
        </p:txBody>
      </p:sp>
      <p:sp>
        <p:nvSpPr>
          <p:cNvPr id="6" name="Espace réservé du pied de page 5">
            <a:extLst>
              <a:ext uri="{FF2B5EF4-FFF2-40B4-BE49-F238E27FC236}">
                <a16:creationId xmlns:a16="http://schemas.microsoft.com/office/drawing/2014/main" id="{1A3659D3-7935-2E02-BA56-A5D5F7642DA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7278708-71C9-CEFA-A12C-7E5A49273797}"/>
              </a:ext>
            </a:extLst>
          </p:cNvPr>
          <p:cNvSpPr>
            <a:spLocks noGrp="1"/>
          </p:cNvSpPr>
          <p:nvPr>
            <p:ph type="sldNum" sz="quarter" idx="12"/>
          </p:nvPr>
        </p:nvSpPr>
        <p:spPr/>
        <p:txBody>
          <a:bodyPr/>
          <a:lstStyle/>
          <a:p>
            <a:fld id="{8155CD72-EBE0-41CE-BBB5-846A9D6F2069}" type="slidenum">
              <a:rPr lang="fr-FR" smtClean="0"/>
              <a:t>‹N°›</a:t>
            </a:fld>
            <a:endParaRPr lang="fr-FR"/>
          </a:p>
        </p:txBody>
      </p:sp>
    </p:spTree>
    <p:extLst>
      <p:ext uri="{BB962C8B-B14F-4D97-AF65-F5344CB8AC3E}">
        <p14:creationId xmlns:p14="http://schemas.microsoft.com/office/powerpoint/2010/main" val="2890127452"/>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2B7FEFB-96A1-A221-7D42-45FB3F4096E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50C6D82-440A-0F41-FB54-F0B159C79B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221BB94-E7E8-B40C-8CD6-C6DE5B65DA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62B97FC-086B-6728-5DDC-E098C0C0DBEA}"/>
              </a:ext>
            </a:extLst>
          </p:cNvPr>
          <p:cNvSpPr>
            <a:spLocks noGrp="1"/>
          </p:cNvSpPr>
          <p:nvPr>
            <p:ph type="dt" sz="half" idx="10"/>
          </p:nvPr>
        </p:nvSpPr>
        <p:spPr/>
        <p:txBody>
          <a:bodyPr/>
          <a:lstStyle/>
          <a:p>
            <a:fld id="{B3E6A3F6-3A61-49CB-95C1-05814ACC084E}" type="datetimeFigureOut">
              <a:rPr lang="fr-FR" smtClean="0"/>
              <a:t>22/07/2024</a:t>
            </a:fld>
            <a:endParaRPr lang="fr-FR"/>
          </a:p>
        </p:txBody>
      </p:sp>
      <p:sp>
        <p:nvSpPr>
          <p:cNvPr id="6" name="Espace réservé du pied de page 5">
            <a:extLst>
              <a:ext uri="{FF2B5EF4-FFF2-40B4-BE49-F238E27FC236}">
                <a16:creationId xmlns:a16="http://schemas.microsoft.com/office/drawing/2014/main" id="{91C0B46C-1D67-E457-F4BE-4F5DC557A5F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A936AB0-56CF-0CBC-5ACC-7DD6A86640C9}"/>
              </a:ext>
            </a:extLst>
          </p:cNvPr>
          <p:cNvSpPr>
            <a:spLocks noGrp="1"/>
          </p:cNvSpPr>
          <p:nvPr>
            <p:ph type="sldNum" sz="quarter" idx="12"/>
          </p:nvPr>
        </p:nvSpPr>
        <p:spPr/>
        <p:txBody>
          <a:bodyPr/>
          <a:lstStyle/>
          <a:p>
            <a:fld id="{8155CD72-EBE0-41CE-BBB5-846A9D6F2069}" type="slidenum">
              <a:rPr lang="fr-FR" smtClean="0"/>
              <a:t>‹N°›</a:t>
            </a:fld>
            <a:endParaRPr lang="fr-FR"/>
          </a:p>
        </p:txBody>
      </p:sp>
    </p:spTree>
    <p:extLst>
      <p:ext uri="{BB962C8B-B14F-4D97-AF65-F5344CB8AC3E}">
        <p14:creationId xmlns:p14="http://schemas.microsoft.com/office/powerpoint/2010/main" val="3203895010"/>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50EA46-364F-9D20-2F08-9D294692B4D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FC3DBC6-CD09-09F4-EB16-EEA6A71BF93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6BBD6DB-F306-70C3-B25B-92BEBC2E1517}"/>
              </a:ext>
            </a:extLst>
          </p:cNvPr>
          <p:cNvSpPr>
            <a:spLocks noGrp="1"/>
          </p:cNvSpPr>
          <p:nvPr>
            <p:ph type="dt" sz="half" idx="10"/>
          </p:nvPr>
        </p:nvSpPr>
        <p:spPr/>
        <p:txBody>
          <a:bodyPr/>
          <a:lstStyle/>
          <a:p>
            <a:fld id="{B3E6A3F6-3A61-49CB-95C1-05814ACC084E}" type="datetimeFigureOut">
              <a:rPr lang="fr-FR" smtClean="0"/>
              <a:t>22/07/2024</a:t>
            </a:fld>
            <a:endParaRPr lang="fr-FR"/>
          </a:p>
        </p:txBody>
      </p:sp>
      <p:sp>
        <p:nvSpPr>
          <p:cNvPr id="5" name="Espace réservé du pied de page 4">
            <a:extLst>
              <a:ext uri="{FF2B5EF4-FFF2-40B4-BE49-F238E27FC236}">
                <a16:creationId xmlns:a16="http://schemas.microsoft.com/office/drawing/2014/main" id="{0553B394-A869-E19C-B7A6-D9D41B3C357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D413840-4F41-2574-936D-A5BF615F82FB}"/>
              </a:ext>
            </a:extLst>
          </p:cNvPr>
          <p:cNvSpPr>
            <a:spLocks noGrp="1"/>
          </p:cNvSpPr>
          <p:nvPr>
            <p:ph type="sldNum" sz="quarter" idx="12"/>
          </p:nvPr>
        </p:nvSpPr>
        <p:spPr/>
        <p:txBody>
          <a:bodyPr/>
          <a:lstStyle/>
          <a:p>
            <a:fld id="{8155CD72-EBE0-41CE-BBB5-846A9D6F2069}" type="slidenum">
              <a:rPr lang="fr-FR" smtClean="0"/>
              <a:t>‹N°›</a:t>
            </a:fld>
            <a:endParaRPr lang="fr-FR"/>
          </a:p>
        </p:txBody>
      </p:sp>
    </p:spTree>
    <p:extLst>
      <p:ext uri="{BB962C8B-B14F-4D97-AF65-F5344CB8AC3E}">
        <p14:creationId xmlns:p14="http://schemas.microsoft.com/office/powerpoint/2010/main" val="428643686"/>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5B901F8-74F5-7527-B27D-39DF2C7C111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7B3B9F3-44D6-8220-BE3D-F986131494C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86321F1-9744-997C-8223-4CE7B34375AA}"/>
              </a:ext>
            </a:extLst>
          </p:cNvPr>
          <p:cNvSpPr>
            <a:spLocks noGrp="1"/>
          </p:cNvSpPr>
          <p:nvPr>
            <p:ph type="dt" sz="half" idx="10"/>
          </p:nvPr>
        </p:nvSpPr>
        <p:spPr/>
        <p:txBody>
          <a:bodyPr/>
          <a:lstStyle/>
          <a:p>
            <a:fld id="{B3E6A3F6-3A61-49CB-95C1-05814ACC084E}" type="datetimeFigureOut">
              <a:rPr lang="fr-FR" smtClean="0"/>
              <a:t>22/07/2024</a:t>
            </a:fld>
            <a:endParaRPr lang="fr-FR"/>
          </a:p>
        </p:txBody>
      </p:sp>
      <p:sp>
        <p:nvSpPr>
          <p:cNvPr id="5" name="Espace réservé du pied de page 4">
            <a:extLst>
              <a:ext uri="{FF2B5EF4-FFF2-40B4-BE49-F238E27FC236}">
                <a16:creationId xmlns:a16="http://schemas.microsoft.com/office/drawing/2014/main" id="{75BBCBF4-5699-E0EE-9DF1-B861BB3C76D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AB29F7F-AEE8-DBAA-5F59-B31424EFEB7B}"/>
              </a:ext>
            </a:extLst>
          </p:cNvPr>
          <p:cNvSpPr>
            <a:spLocks noGrp="1"/>
          </p:cNvSpPr>
          <p:nvPr>
            <p:ph type="sldNum" sz="quarter" idx="12"/>
          </p:nvPr>
        </p:nvSpPr>
        <p:spPr/>
        <p:txBody>
          <a:bodyPr/>
          <a:lstStyle/>
          <a:p>
            <a:fld id="{8155CD72-EBE0-41CE-BBB5-846A9D6F2069}" type="slidenum">
              <a:rPr lang="fr-FR" smtClean="0"/>
              <a:t>‹N°›</a:t>
            </a:fld>
            <a:endParaRPr lang="fr-FR"/>
          </a:p>
        </p:txBody>
      </p:sp>
    </p:spTree>
    <p:extLst>
      <p:ext uri="{BB962C8B-B14F-4D97-AF65-F5344CB8AC3E}">
        <p14:creationId xmlns:p14="http://schemas.microsoft.com/office/powerpoint/2010/main" val="1630864661"/>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4FFFB69-3C30-F262-758F-FD2E5B7B053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91A8571-CD6E-D888-C3EB-9E43C5649F1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1F755FC-7FB6-410A-50BB-33EEDBBFA33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3E6A3F6-3A61-49CB-95C1-05814ACC084E}" type="datetimeFigureOut">
              <a:rPr lang="fr-FR" smtClean="0"/>
              <a:t>22/07/2024</a:t>
            </a:fld>
            <a:endParaRPr lang="fr-FR"/>
          </a:p>
        </p:txBody>
      </p:sp>
      <p:sp>
        <p:nvSpPr>
          <p:cNvPr id="5" name="Espace réservé du pied de page 4">
            <a:extLst>
              <a:ext uri="{FF2B5EF4-FFF2-40B4-BE49-F238E27FC236}">
                <a16:creationId xmlns:a16="http://schemas.microsoft.com/office/drawing/2014/main" id="{0C36E409-C635-6EFE-D787-E55B9EAB2C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12FD05A-8AF7-B890-26D3-0E654973CB7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155CD72-EBE0-41CE-BBB5-846A9D6F2069}" type="slidenum">
              <a:rPr lang="fr-FR" smtClean="0"/>
              <a:t>‹N°›</a:t>
            </a:fld>
            <a:endParaRPr lang="fr-FR"/>
          </a:p>
        </p:txBody>
      </p:sp>
    </p:spTree>
    <p:extLst>
      <p:ext uri="{BB962C8B-B14F-4D97-AF65-F5344CB8AC3E}">
        <p14:creationId xmlns:p14="http://schemas.microsoft.com/office/powerpoint/2010/main" val="42404674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Photographie aérienne, Vue plongeante&#10;&#10;Description générée automatiquement">
            <a:extLst>
              <a:ext uri="{FF2B5EF4-FFF2-40B4-BE49-F238E27FC236}">
                <a16:creationId xmlns:a16="http://schemas.microsoft.com/office/drawing/2014/main" id="{C1B29A51-F544-76B4-70D2-54954C5199E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effectLst>
            <a:softEdge rad="635000"/>
          </a:effectLst>
        </p:spPr>
      </p:pic>
      <p:sp>
        <p:nvSpPr>
          <p:cNvPr id="4" name="ZoneTexte 3">
            <a:extLst>
              <a:ext uri="{FF2B5EF4-FFF2-40B4-BE49-F238E27FC236}">
                <a16:creationId xmlns:a16="http://schemas.microsoft.com/office/drawing/2014/main" id="{061B4054-6034-825D-0F34-41CA2BDFA3A9}"/>
              </a:ext>
            </a:extLst>
          </p:cNvPr>
          <p:cNvSpPr txBox="1"/>
          <p:nvPr/>
        </p:nvSpPr>
        <p:spPr>
          <a:xfrm>
            <a:off x="4757334" y="279000"/>
            <a:ext cx="6183630" cy="523220"/>
          </a:xfrm>
          <a:prstGeom prst="rect">
            <a:avLst/>
          </a:prstGeom>
          <a:noFill/>
        </p:spPr>
        <p:txBody>
          <a:bodyPr wrap="square" rtlCol="0">
            <a:spAutoFit/>
          </a:bodyPr>
          <a:lstStyle/>
          <a:p>
            <a:r>
              <a:rPr lang="fr-FR" sz="2800" b="1" dirty="0"/>
              <a:t>Saint - Tropez</a:t>
            </a:r>
          </a:p>
        </p:txBody>
      </p:sp>
    </p:spTree>
    <p:extLst>
      <p:ext uri="{BB962C8B-B14F-4D97-AF65-F5344CB8AC3E}">
        <p14:creationId xmlns:p14="http://schemas.microsoft.com/office/powerpoint/2010/main" val="445512654"/>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sndAc>
          <p:stSnd loop="1">
            <p:snd r:embed="rId2" name="Geneviève Grad .....Douliou Douliou St Tropez.wav"/>
          </p:stSnd>
        </p:sndAc>
      </p:transition>
    </mc:Choice>
    <mc:Fallback>
      <p:transition spd="slow" advClick="0" advTm="9000">
        <p:fade/>
        <p:sndAc>
          <p:stSnd loop="1">
            <p:snd r:embed="rId2" name="Geneviève Grad .....Douliou Douliou St Tropez.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E9FC31-ECFA-F196-B7A2-4D5CB553C2E5}"/>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a:t>
            </a:r>
          </a:p>
          <a:p>
            <a:pPr algn="ctr"/>
            <a:r>
              <a:rPr lang="fr-FR" sz="3200" b="1" dirty="0">
                <a:solidFill>
                  <a:srgbClr val="FFFF00"/>
                </a:solidFill>
              </a:rPr>
              <a:t>Saint-Tropez (prononcé [</a:t>
            </a:r>
            <a:r>
              <a:rPr lang="fr-FR" sz="3200" b="1" dirty="0" err="1">
                <a:solidFill>
                  <a:srgbClr val="FFFF00"/>
                </a:solidFill>
              </a:rPr>
              <a:t>sɛ</a:t>
            </a:r>
            <a:r>
              <a:rPr lang="fr-FR" sz="3200" b="1" dirty="0">
                <a:solidFill>
                  <a:srgbClr val="FFFF00"/>
                </a:solidFill>
              </a:rPr>
              <a:t>̃ tʁɔ.pe]), en italien San </a:t>
            </a:r>
            <a:r>
              <a:rPr lang="fr-FR" sz="3200" b="1" dirty="0" err="1">
                <a:solidFill>
                  <a:srgbClr val="FFFF00"/>
                </a:solidFill>
              </a:rPr>
              <a:t>Torpé</a:t>
            </a:r>
            <a:r>
              <a:rPr lang="fr-FR" sz="3200" b="1" dirty="0">
                <a:solidFill>
                  <a:srgbClr val="FFFF00"/>
                </a:solidFill>
              </a:rPr>
              <a:t>, est une commune française située dans le département du Var en région Provence-Alpes-Côte d'Azur, chef-lieu du canton de Saint-Tropez</a:t>
            </a:r>
          </a:p>
          <a:p>
            <a:pPr algn="ctr"/>
            <a:r>
              <a:rPr lang="fr-FR" sz="3200" b="1" dirty="0">
                <a:solidFill>
                  <a:srgbClr val="FFFF00"/>
                </a:solidFill>
              </a:rPr>
              <a:t>De la cité corsaire dominée par sa citadelle du </a:t>
            </a:r>
            <a:r>
              <a:rPr lang="fr-FR" sz="3200" b="1" dirty="0" err="1">
                <a:solidFill>
                  <a:srgbClr val="FFFF00"/>
                </a:solidFill>
              </a:rPr>
              <a:t>xvie</a:t>
            </a:r>
            <a:r>
              <a:rPr lang="fr-FR" sz="3200" b="1" dirty="0">
                <a:solidFill>
                  <a:srgbClr val="FFFF00"/>
                </a:solidFill>
              </a:rPr>
              <a:t> siècle au village de pêcheurs au début du </a:t>
            </a:r>
            <a:r>
              <a:rPr lang="fr-FR" sz="3200" b="1" dirty="0" err="1">
                <a:solidFill>
                  <a:srgbClr val="FFFF00"/>
                </a:solidFill>
              </a:rPr>
              <a:t>xxe</a:t>
            </a:r>
            <a:r>
              <a:rPr lang="fr-FR" sz="3200" b="1" dirty="0">
                <a:solidFill>
                  <a:srgbClr val="FFFF00"/>
                </a:solidFill>
              </a:rPr>
              <a:t> siècle, la première ville libérée lors du débarquement de Provence devint dès les années 1950 une station balnéaire internationalement connue de la Côte d'Azur varoise grâce à l'engouement des artistes de la Nouvelle Vague puis des yéyés et enfin, un lieu de villégiature de la jet set européenne et américaine comme des touristes en quête d'authenticité provençale ou de célébrités.</a:t>
            </a:r>
          </a:p>
        </p:txBody>
      </p:sp>
    </p:spTree>
    <p:extLst>
      <p:ext uri="{BB962C8B-B14F-4D97-AF65-F5344CB8AC3E}">
        <p14:creationId xmlns:p14="http://schemas.microsoft.com/office/powerpoint/2010/main" val="308380523"/>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1" end="1"/>
                                            </p:txEl>
                                          </p:spTgt>
                                        </p:tgtEl>
                                        <p:attrNameLst>
                                          <p:attrName>style.visibility</p:attrName>
                                        </p:attrNameLst>
                                      </p:cBhvr>
                                      <p:to>
                                        <p:strVal val="visible"/>
                                      </p:to>
                                    </p:set>
                                    <p:set>
                                      <p:cBhvr>
                                        <p:cTn id="7" dur="455" fill="hold">
                                          <p:stCondLst>
                                            <p:cond delay="0"/>
                                          </p:stCondLst>
                                        </p:cTn>
                                        <p:tgtEl>
                                          <p:spTgt spid="2">
                                            <p:txEl>
                                              <p:pRg st="1" end="1"/>
                                            </p:txEl>
                                          </p:spTgt>
                                        </p:tgtEl>
                                        <p:attrNameLst>
                                          <p:attrName>style.rotation</p:attrName>
                                        </p:attrNameLst>
                                      </p:cBhvr>
                                      <p:to>
                                        <p:strVal val="-45.0"/>
                                      </p:to>
                                    </p:set>
                                    <p:anim calcmode="lin" valueType="num">
                                      <p:cBhvr>
                                        <p:cTn id="8" dur="455" fill="hold">
                                          <p:stCondLst>
                                            <p:cond delay="455"/>
                                          </p:stCondLst>
                                        </p:cTn>
                                        <p:tgtEl>
                                          <p:spTgt spid="2">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1" end="1"/>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bateau&#10;&#10;Description générée automatiquement">
            <a:extLst>
              <a:ext uri="{FF2B5EF4-FFF2-40B4-BE49-F238E27FC236}">
                <a16:creationId xmlns:a16="http://schemas.microsoft.com/office/drawing/2014/main" id="{B0C7112B-02FF-B823-A2F6-6A13F132E4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3" y="279000"/>
            <a:ext cx="9453713" cy="6300000"/>
          </a:xfrm>
          <a:prstGeom prst="rect">
            <a:avLst/>
          </a:prstGeom>
          <a:effectLst>
            <a:softEdge rad="635000"/>
          </a:effectLst>
        </p:spPr>
      </p:pic>
      <p:sp>
        <p:nvSpPr>
          <p:cNvPr id="4" name="ZoneTexte 3">
            <a:extLst>
              <a:ext uri="{FF2B5EF4-FFF2-40B4-BE49-F238E27FC236}">
                <a16:creationId xmlns:a16="http://schemas.microsoft.com/office/drawing/2014/main" id="{9BE25D07-7EFF-9D78-126E-C5AFAE1259BE}"/>
              </a:ext>
            </a:extLst>
          </p:cNvPr>
          <p:cNvSpPr txBox="1"/>
          <p:nvPr/>
        </p:nvSpPr>
        <p:spPr>
          <a:xfrm>
            <a:off x="4617720" y="3982462"/>
            <a:ext cx="853821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Port de Saint-Tropez.</a:t>
            </a:r>
          </a:p>
        </p:txBody>
      </p:sp>
    </p:spTree>
    <p:extLst>
      <p:ext uri="{BB962C8B-B14F-4D97-AF65-F5344CB8AC3E}">
        <p14:creationId xmlns:p14="http://schemas.microsoft.com/office/powerpoint/2010/main" val="3912330997"/>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texte, plein air, route, Autoroute&#10;&#10;Description générée automatiquement">
            <a:extLst>
              <a:ext uri="{FF2B5EF4-FFF2-40B4-BE49-F238E27FC236}">
                <a16:creationId xmlns:a16="http://schemas.microsoft.com/office/drawing/2014/main" id="{25C7DE21-2027-A4F0-65BC-1F72B307B9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effectLst>
            <a:softEdge rad="635000"/>
          </a:effectLst>
        </p:spPr>
      </p:pic>
      <p:sp>
        <p:nvSpPr>
          <p:cNvPr id="6" name="ZoneTexte 5">
            <a:extLst>
              <a:ext uri="{FF2B5EF4-FFF2-40B4-BE49-F238E27FC236}">
                <a16:creationId xmlns:a16="http://schemas.microsoft.com/office/drawing/2014/main" id="{CA5FA025-8EC7-D017-E9D7-888BACC3F813}"/>
              </a:ext>
            </a:extLst>
          </p:cNvPr>
          <p:cNvSpPr txBox="1"/>
          <p:nvPr/>
        </p:nvSpPr>
        <p:spPr>
          <a:xfrm>
            <a:off x="2632710" y="3901344"/>
            <a:ext cx="861822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Échangeur avec A570 avec l'indication Saint-Tropez.</a:t>
            </a:r>
          </a:p>
        </p:txBody>
      </p:sp>
    </p:spTree>
    <p:extLst>
      <p:ext uri="{BB962C8B-B14F-4D97-AF65-F5344CB8AC3E}">
        <p14:creationId xmlns:p14="http://schemas.microsoft.com/office/powerpoint/2010/main" val="3734774426"/>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rsonne, Visage humain, vêtement sacerdotal&#10;&#10;Description générée automatiquement">
            <a:extLst>
              <a:ext uri="{FF2B5EF4-FFF2-40B4-BE49-F238E27FC236}">
                <a16:creationId xmlns:a16="http://schemas.microsoft.com/office/drawing/2014/main" id="{CB957CB3-6490-793A-6680-5794EF3F3B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7943"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372EE8D6-AECC-A1B6-B274-30F76D82D2F2}"/>
              </a:ext>
            </a:extLst>
          </p:cNvPr>
          <p:cNvSpPr txBox="1"/>
          <p:nvPr/>
        </p:nvSpPr>
        <p:spPr>
          <a:xfrm>
            <a:off x="8877943" y="891540"/>
            <a:ext cx="3177540" cy="4524315"/>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L'évêque de Fréjus, Dominique Rey, et le curé de Saint-Tropez, Michel Hayes, aux Bravades de Saint-Tropez en 2015.</a:t>
            </a:r>
          </a:p>
        </p:txBody>
      </p:sp>
    </p:spTree>
    <p:extLst>
      <p:ext uri="{BB962C8B-B14F-4D97-AF65-F5344CB8AC3E}">
        <p14:creationId xmlns:p14="http://schemas.microsoft.com/office/powerpoint/2010/main" val="2475808270"/>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nature, ciel, eau&#10;&#10;Description générée automatiquement">
            <a:extLst>
              <a:ext uri="{FF2B5EF4-FFF2-40B4-BE49-F238E27FC236}">
                <a16:creationId xmlns:a16="http://schemas.microsoft.com/office/drawing/2014/main" id="{D4619D34-B063-634E-DD94-0CAE544C92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6" name="ZoneTexte 5">
            <a:extLst>
              <a:ext uri="{FF2B5EF4-FFF2-40B4-BE49-F238E27FC236}">
                <a16:creationId xmlns:a16="http://schemas.microsoft.com/office/drawing/2014/main" id="{4DA1CF1C-F5DE-CE2B-678A-823568F6BD57}"/>
              </a:ext>
            </a:extLst>
          </p:cNvPr>
          <p:cNvSpPr txBox="1"/>
          <p:nvPr/>
        </p:nvSpPr>
        <p:spPr>
          <a:xfrm>
            <a:off x="4639200" y="3901344"/>
            <a:ext cx="8733900" cy="2677656"/>
          </a:xfrm>
          <a:prstGeom prst="rect">
            <a:avLst/>
          </a:prstGeom>
          <a:noFill/>
        </p:spPr>
        <p:txBody>
          <a:bodyPr wrap="square" rtlCol="0">
            <a:spAutoFit/>
          </a:bodyPr>
          <a:lstStyle/>
          <a:p>
            <a:endParaRPr lang="fr-FR" sz="2400" dirty="0"/>
          </a:p>
          <a:p>
            <a:endParaRPr lang="fr-FR" sz="2400" dirty="0"/>
          </a:p>
          <a:p>
            <a:endParaRPr lang="fr-FR" sz="2400" dirty="0"/>
          </a:p>
          <a:p>
            <a:endParaRPr lang="fr-FR" sz="2400" dirty="0"/>
          </a:p>
          <a:p>
            <a:endParaRPr lang="fr-FR" sz="2400" dirty="0"/>
          </a:p>
          <a:p>
            <a:endParaRPr lang="fr-FR" sz="2400" dirty="0"/>
          </a:p>
          <a:p>
            <a:r>
              <a:rPr lang="fr-FR" sz="2400" dirty="0"/>
              <a:t>Plage de Pampelonne.</a:t>
            </a:r>
          </a:p>
        </p:txBody>
      </p:sp>
    </p:spTree>
    <p:extLst>
      <p:ext uri="{BB962C8B-B14F-4D97-AF65-F5344CB8AC3E}">
        <p14:creationId xmlns:p14="http://schemas.microsoft.com/office/powerpoint/2010/main" val="4249378212"/>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statue, arbre, sculpture&#10;&#10;Description générée automatiquement">
            <a:extLst>
              <a:ext uri="{FF2B5EF4-FFF2-40B4-BE49-F238E27FC236}">
                <a16:creationId xmlns:a16="http://schemas.microsoft.com/office/drawing/2014/main" id="{07692368-DED9-D037-30AD-B10363F871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effectLst>
            <a:softEdge rad="635000"/>
          </a:effectLst>
        </p:spPr>
      </p:pic>
      <p:sp>
        <p:nvSpPr>
          <p:cNvPr id="4" name="ZoneTexte 3">
            <a:extLst>
              <a:ext uri="{FF2B5EF4-FFF2-40B4-BE49-F238E27FC236}">
                <a16:creationId xmlns:a16="http://schemas.microsoft.com/office/drawing/2014/main" id="{B265B2EC-D253-329D-3FE1-AB25ADA9EBC5}"/>
              </a:ext>
            </a:extLst>
          </p:cNvPr>
          <p:cNvSpPr txBox="1"/>
          <p:nvPr/>
        </p:nvSpPr>
        <p:spPr>
          <a:xfrm>
            <a:off x="2880360" y="3965244"/>
            <a:ext cx="913257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Statue à l’effigie de Brigitte Bardot à Saint-Tropez.</a:t>
            </a:r>
          </a:p>
        </p:txBody>
      </p:sp>
    </p:spTree>
    <p:extLst>
      <p:ext uri="{BB962C8B-B14F-4D97-AF65-F5344CB8AC3E}">
        <p14:creationId xmlns:p14="http://schemas.microsoft.com/office/powerpoint/2010/main" val="2804266887"/>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sol&#10;&#10;Description générée automatiquement">
            <a:extLst>
              <a:ext uri="{FF2B5EF4-FFF2-40B4-BE49-F238E27FC236}">
                <a16:creationId xmlns:a16="http://schemas.microsoft.com/office/drawing/2014/main" id="{88608E5C-CF3A-592C-3009-8F3E7D3B91D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01447" y="279000"/>
            <a:ext cx="8589105" cy="6300000"/>
          </a:xfrm>
          <a:prstGeom prst="rect">
            <a:avLst/>
          </a:prstGeom>
          <a:effectLst>
            <a:softEdge rad="635000"/>
          </a:effectLst>
        </p:spPr>
      </p:pic>
      <p:sp>
        <p:nvSpPr>
          <p:cNvPr id="4" name="ZoneTexte 3">
            <a:extLst>
              <a:ext uri="{FF2B5EF4-FFF2-40B4-BE49-F238E27FC236}">
                <a16:creationId xmlns:a16="http://schemas.microsoft.com/office/drawing/2014/main" id="{74242D8D-8A3E-F6E3-BA18-6862BC86CA88}"/>
              </a:ext>
            </a:extLst>
          </p:cNvPr>
          <p:cNvSpPr txBox="1"/>
          <p:nvPr/>
        </p:nvSpPr>
        <p:spPr>
          <a:xfrm>
            <a:off x="2626994" y="3901344"/>
            <a:ext cx="828675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Sculpture-fontaine Spirale, Jean-Yves </a:t>
            </a:r>
            <a:r>
              <a:rPr lang="fr-FR" sz="2400" b="1" dirty="0" err="1"/>
              <a:t>Lechevallier</a:t>
            </a:r>
            <a:r>
              <a:rPr lang="fr-FR" sz="2400" b="1" dirty="0"/>
              <a:t>.</a:t>
            </a:r>
          </a:p>
        </p:txBody>
      </p:sp>
    </p:spTree>
    <p:extLst>
      <p:ext uri="{BB962C8B-B14F-4D97-AF65-F5344CB8AC3E}">
        <p14:creationId xmlns:p14="http://schemas.microsoft.com/office/powerpoint/2010/main" val="1402053874"/>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EACB1439-D07E-E0BE-E33D-34F5A4AE84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5" cy="6300000"/>
          </a:xfrm>
          <a:prstGeom prst="rect">
            <a:avLst/>
          </a:prstGeom>
          <a:effectLst>
            <a:softEdge rad="635000"/>
          </a:effectLst>
        </p:spPr>
      </p:pic>
      <p:sp>
        <p:nvSpPr>
          <p:cNvPr id="4" name="ZoneTexte 3">
            <a:extLst>
              <a:ext uri="{FF2B5EF4-FFF2-40B4-BE49-F238E27FC236}">
                <a16:creationId xmlns:a16="http://schemas.microsoft.com/office/drawing/2014/main" id="{9D0231BC-13B7-7F53-C1B4-B8C19CBCD8DE}"/>
              </a:ext>
            </a:extLst>
          </p:cNvPr>
          <p:cNvSpPr txBox="1"/>
          <p:nvPr/>
        </p:nvSpPr>
        <p:spPr>
          <a:xfrm>
            <a:off x="4537710" y="4594860"/>
            <a:ext cx="8103870" cy="2123658"/>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endParaRPr lang="fr-FR" dirty="0"/>
          </a:p>
          <a:p>
            <a:r>
              <a:rPr lang="fr-FR" sz="2400" b="1" dirty="0"/>
              <a:t>Citadelle de Saint-Tropez.</a:t>
            </a:r>
          </a:p>
        </p:txBody>
      </p:sp>
    </p:spTree>
    <p:extLst>
      <p:ext uri="{BB962C8B-B14F-4D97-AF65-F5344CB8AC3E}">
        <p14:creationId xmlns:p14="http://schemas.microsoft.com/office/powerpoint/2010/main" val="2482752380"/>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Bain de soleil, meubles&#10;&#10;Description générée automatiquement">
            <a:extLst>
              <a:ext uri="{FF2B5EF4-FFF2-40B4-BE49-F238E27FC236}">
                <a16:creationId xmlns:a16="http://schemas.microsoft.com/office/drawing/2014/main" id="{24ED16C0-B467-42CE-23D2-F2391F186E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03604" y="279000"/>
            <a:ext cx="9642920" cy="6300000"/>
          </a:xfrm>
          <a:prstGeom prst="rect">
            <a:avLst/>
          </a:prstGeom>
          <a:effectLst>
            <a:softEdge rad="635000"/>
          </a:effectLst>
        </p:spPr>
      </p:pic>
      <p:sp>
        <p:nvSpPr>
          <p:cNvPr id="4" name="ZoneTexte 3">
            <a:extLst>
              <a:ext uri="{FF2B5EF4-FFF2-40B4-BE49-F238E27FC236}">
                <a16:creationId xmlns:a16="http://schemas.microsoft.com/office/drawing/2014/main" id="{24DF420A-FCDD-C71C-5496-F49C0884D1C9}"/>
              </a:ext>
            </a:extLst>
          </p:cNvPr>
          <p:cNvSpPr txBox="1"/>
          <p:nvPr/>
        </p:nvSpPr>
        <p:spPr>
          <a:xfrm>
            <a:off x="4091940" y="4034790"/>
            <a:ext cx="1102995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Piscine de l'hôtel Byblos.</a:t>
            </a:r>
          </a:p>
        </p:txBody>
      </p:sp>
    </p:spTree>
    <p:extLst>
      <p:ext uri="{BB962C8B-B14F-4D97-AF65-F5344CB8AC3E}">
        <p14:creationId xmlns:p14="http://schemas.microsoft.com/office/powerpoint/2010/main" val="2103750245"/>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bâtiment, plein air, fenêtre, texte&#10;&#10;Description générée automatiquement">
            <a:extLst>
              <a:ext uri="{FF2B5EF4-FFF2-40B4-BE49-F238E27FC236}">
                <a16:creationId xmlns:a16="http://schemas.microsoft.com/office/drawing/2014/main" id="{0BE5000A-9B4D-2BEC-525C-1702675563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effectLst>
            <a:softEdge rad="635000"/>
          </a:effectLst>
        </p:spPr>
      </p:pic>
      <p:sp>
        <p:nvSpPr>
          <p:cNvPr id="6" name="ZoneTexte 5">
            <a:extLst>
              <a:ext uri="{FF2B5EF4-FFF2-40B4-BE49-F238E27FC236}">
                <a16:creationId xmlns:a16="http://schemas.microsoft.com/office/drawing/2014/main" id="{7C36065F-8C46-8611-A5F4-FF48EE4B2DB2}"/>
              </a:ext>
            </a:extLst>
          </p:cNvPr>
          <p:cNvSpPr txBox="1"/>
          <p:nvPr/>
        </p:nvSpPr>
        <p:spPr>
          <a:xfrm>
            <a:off x="1874520" y="6027003"/>
            <a:ext cx="10035540" cy="830997"/>
          </a:xfrm>
          <a:prstGeom prst="rect">
            <a:avLst/>
          </a:prstGeom>
          <a:noFill/>
        </p:spPr>
        <p:txBody>
          <a:bodyPr wrap="square" rtlCol="0">
            <a:spAutoFit/>
          </a:bodyPr>
          <a:lstStyle/>
          <a:p>
            <a:r>
              <a:rPr lang="fr-FR" sz="2400" b="1"/>
              <a:t>Ancienne gendarmerie de Saint-Tropez devenue le musée de la Gendarmerie et du Cinéma de Saint-Tropez.</a:t>
            </a:r>
            <a:endParaRPr lang="fr-FR" sz="2400" b="1" dirty="0"/>
          </a:p>
        </p:txBody>
      </p:sp>
    </p:spTree>
    <p:extLst>
      <p:ext uri="{BB962C8B-B14F-4D97-AF65-F5344CB8AC3E}">
        <p14:creationId xmlns:p14="http://schemas.microsoft.com/office/powerpoint/2010/main" val="2418595097"/>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ciel, canon&#10;&#10;Description générée automatiquement">
            <a:extLst>
              <a:ext uri="{FF2B5EF4-FFF2-40B4-BE49-F238E27FC236}">
                <a16:creationId xmlns:a16="http://schemas.microsoft.com/office/drawing/2014/main" id="{30311EF6-E284-5443-84DE-FAA2966C0E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6000" y="279000"/>
            <a:ext cx="8959999" cy="6300000"/>
          </a:xfrm>
          <a:prstGeom prst="rect">
            <a:avLst/>
          </a:prstGeom>
          <a:ln>
            <a:solidFill>
              <a:schemeClr val="tx1"/>
            </a:solidFill>
          </a:ln>
          <a:effectLst>
            <a:softEdge rad="635000"/>
          </a:effectLst>
        </p:spPr>
      </p:pic>
      <p:sp>
        <p:nvSpPr>
          <p:cNvPr id="4" name="ZoneTexte 3">
            <a:extLst>
              <a:ext uri="{FF2B5EF4-FFF2-40B4-BE49-F238E27FC236}">
                <a16:creationId xmlns:a16="http://schemas.microsoft.com/office/drawing/2014/main" id="{9756EE56-EE4B-9DFA-594D-F4B1E26F6B15}"/>
              </a:ext>
            </a:extLst>
          </p:cNvPr>
          <p:cNvSpPr txBox="1"/>
          <p:nvPr/>
        </p:nvSpPr>
        <p:spPr>
          <a:xfrm>
            <a:off x="4949190" y="3901344"/>
            <a:ext cx="8484309"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Canons de la Citadelle.</a:t>
            </a:r>
          </a:p>
        </p:txBody>
      </p:sp>
    </p:spTree>
    <p:extLst>
      <p:ext uri="{BB962C8B-B14F-4D97-AF65-F5344CB8AC3E}">
        <p14:creationId xmlns:p14="http://schemas.microsoft.com/office/powerpoint/2010/main" val="2105877293"/>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ateau, marina, ciel&#10;&#10;Description générée automatiquement">
            <a:extLst>
              <a:ext uri="{FF2B5EF4-FFF2-40B4-BE49-F238E27FC236}">
                <a16:creationId xmlns:a16="http://schemas.microsoft.com/office/drawing/2014/main" id="{B23A4695-52AF-E7E6-CFFE-711BC592F2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6000" y="2268142"/>
            <a:ext cx="11700000" cy="2321716"/>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D49B7CC-0780-FE3D-BBC8-3196B9FEC7AD}"/>
              </a:ext>
            </a:extLst>
          </p:cNvPr>
          <p:cNvSpPr txBox="1"/>
          <p:nvPr/>
        </p:nvSpPr>
        <p:spPr>
          <a:xfrm>
            <a:off x="4812030" y="4727018"/>
            <a:ext cx="9315450" cy="461665"/>
          </a:xfrm>
          <a:prstGeom prst="rect">
            <a:avLst/>
          </a:prstGeom>
          <a:noFill/>
        </p:spPr>
        <p:txBody>
          <a:bodyPr wrap="square" rtlCol="0">
            <a:spAutoFit/>
          </a:bodyPr>
          <a:lstStyle/>
          <a:p>
            <a:r>
              <a:rPr lang="fr-FR" sz="2400" b="1"/>
              <a:t>Port de Saint-Tropez.</a:t>
            </a:r>
            <a:endParaRPr lang="fr-FR" sz="2400" b="1" dirty="0"/>
          </a:p>
        </p:txBody>
      </p:sp>
    </p:spTree>
    <p:extLst>
      <p:ext uri="{BB962C8B-B14F-4D97-AF65-F5344CB8AC3E}">
        <p14:creationId xmlns:p14="http://schemas.microsoft.com/office/powerpoint/2010/main" val="3433718322"/>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bateau&#10;&#10;Description générée automatiquement">
            <a:extLst>
              <a:ext uri="{FF2B5EF4-FFF2-40B4-BE49-F238E27FC236}">
                <a16:creationId xmlns:a16="http://schemas.microsoft.com/office/drawing/2014/main" id="{DBF3A3CD-785C-8548-8AEA-3B49F81963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536" y="177165"/>
            <a:ext cx="11686928" cy="6300000"/>
          </a:xfrm>
          <a:prstGeom prst="rect">
            <a:avLst/>
          </a:prstGeom>
          <a:effectLst>
            <a:softEdge rad="635000"/>
          </a:effectLst>
        </p:spPr>
      </p:pic>
      <p:sp>
        <p:nvSpPr>
          <p:cNvPr id="4" name="ZoneTexte 3">
            <a:extLst>
              <a:ext uri="{FF2B5EF4-FFF2-40B4-BE49-F238E27FC236}">
                <a16:creationId xmlns:a16="http://schemas.microsoft.com/office/drawing/2014/main" id="{69B6B4FA-941C-1A5C-4203-83E7B3EB5564}"/>
              </a:ext>
            </a:extLst>
          </p:cNvPr>
          <p:cNvSpPr txBox="1"/>
          <p:nvPr/>
        </p:nvSpPr>
        <p:spPr>
          <a:xfrm>
            <a:off x="4389120" y="3799509"/>
            <a:ext cx="1033272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Môle d'Estienne d'Orves.</a:t>
            </a:r>
          </a:p>
        </p:txBody>
      </p:sp>
    </p:spTree>
    <p:extLst>
      <p:ext uri="{BB962C8B-B14F-4D97-AF65-F5344CB8AC3E}">
        <p14:creationId xmlns:p14="http://schemas.microsoft.com/office/powerpoint/2010/main" val="2152340887"/>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bâtiment, maison&#10;&#10;Description générée automatiquement">
            <a:extLst>
              <a:ext uri="{FF2B5EF4-FFF2-40B4-BE49-F238E27FC236}">
                <a16:creationId xmlns:a16="http://schemas.microsoft.com/office/drawing/2014/main" id="{CD588FEB-1561-686F-819F-678264F9AE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40" y="144780"/>
            <a:ext cx="9487119" cy="6300000"/>
          </a:xfrm>
          <a:prstGeom prst="rect">
            <a:avLst/>
          </a:prstGeom>
          <a:effectLst>
            <a:softEdge rad="635000"/>
          </a:effectLst>
        </p:spPr>
      </p:pic>
      <p:sp>
        <p:nvSpPr>
          <p:cNvPr id="4" name="ZoneTexte 3">
            <a:extLst>
              <a:ext uri="{FF2B5EF4-FFF2-40B4-BE49-F238E27FC236}">
                <a16:creationId xmlns:a16="http://schemas.microsoft.com/office/drawing/2014/main" id="{6EB7908F-31B4-EFE8-E94C-B66596808E67}"/>
              </a:ext>
            </a:extLst>
          </p:cNvPr>
          <p:cNvSpPr txBox="1"/>
          <p:nvPr/>
        </p:nvSpPr>
        <p:spPr>
          <a:xfrm>
            <a:off x="2457450" y="3951982"/>
            <a:ext cx="1061466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Église </a:t>
            </a:r>
            <a:r>
              <a:rPr lang="fr-FR" sz="2400" b="1" dirty="0" err="1"/>
              <a:t>Notre-Dame-de-l'Assomption</a:t>
            </a:r>
            <a:r>
              <a:rPr lang="fr-FR" sz="2400" b="1" dirty="0"/>
              <a:t> de Saint-Tropez.</a:t>
            </a:r>
          </a:p>
        </p:txBody>
      </p:sp>
    </p:spTree>
    <p:extLst>
      <p:ext uri="{BB962C8B-B14F-4D97-AF65-F5344CB8AC3E}">
        <p14:creationId xmlns:p14="http://schemas.microsoft.com/office/powerpoint/2010/main" val="1702913568"/>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habits, Tradition, homme&#10;&#10;Description générée automatiquement">
            <a:extLst>
              <a:ext uri="{FF2B5EF4-FFF2-40B4-BE49-F238E27FC236}">
                <a16:creationId xmlns:a16="http://schemas.microsoft.com/office/drawing/2014/main" id="{BA890EF4-F045-35C3-FFFA-9F33A41428B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60" y="189000"/>
            <a:ext cx="4858480"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9E471CA-2587-60D4-F664-4F68DEECE447}"/>
              </a:ext>
            </a:extLst>
          </p:cNvPr>
          <p:cNvSpPr txBox="1"/>
          <p:nvPr/>
        </p:nvSpPr>
        <p:spPr>
          <a:xfrm>
            <a:off x="8848360" y="1394460"/>
            <a:ext cx="3505200" cy="3046988"/>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Buste de saint Tropez lors de la Bravade.</a:t>
            </a:r>
          </a:p>
        </p:txBody>
      </p:sp>
    </p:spTree>
    <p:extLst>
      <p:ext uri="{BB962C8B-B14F-4D97-AF65-F5344CB8AC3E}">
        <p14:creationId xmlns:p14="http://schemas.microsoft.com/office/powerpoint/2010/main" val="3919391673"/>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nuage&#10;&#10;Description générée automatiquement">
            <a:extLst>
              <a:ext uri="{FF2B5EF4-FFF2-40B4-BE49-F238E27FC236}">
                <a16:creationId xmlns:a16="http://schemas.microsoft.com/office/drawing/2014/main" id="{035941EB-5EE5-0B7B-BAE2-CDC8FF66BE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5719" y="279000"/>
            <a:ext cx="9420561" cy="6300000"/>
          </a:xfrm>
          <a:prstGeom prst="rect">
            <a:avLst/>
          </a:prstGeom>
          <a:effectLst>
            <a:softEdge rad="635000"/>
          </a:effectLst>
        </p:spPr>
      </p:pic>
      <p:sp>
        <p:nvSpPr>
          <p:cNvPr id="4" name="ZoneTexte 3">
            <a:extLst>
              <a:ext uri="{FF2B5EF4-FFF2-40B4-BE49-F238E27FC236}">
                <a16:creationId xmlns:a16="http://schemas.microsoft.com/office/drawing/2014/main" id="{B35E0B45-D0AF-9A54-FA65-087810E601F3}"/>
              </a:ext>
            </a:extLst>
          </p:cNvPr>
          <p:cNvSpPr txBox="1"/>
          <p:nvPr/>
        </p:nvSpPr>
        <p:spPr>
          <a:xfrm>
            <a:off x="2425625" y="3901344"/>
            <a:ext cx="817245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Église </a:t>
            </a:r>
            <a:r>
              <a:rPr lang="fr-FR" sz="2400" b="1" dirty="0" err="1"/>
              <a:t>Notre-Dame-de-l'Assomption</a:t>
            </a:r>
            <a:r>
              <a:rPr lang="fr-FR" sz="2400" b="1" dirty="0"/>
              <a:t> de Saint-Tropez.</a:t>
            </a:r>
          </a:p>
        </p:txBody>
      </p:sp>
    </p:spTree>
    <p:extLst>
      <p:ext uri="{BB962C8B-B14F-4D97-AF65-F5344CB8AC3E}">
        <p14:creationId xmlns:p14="http://schemas.microsoft.com/office/powerpoint/2010/main" val="347384981"/>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ateau, nuage&#10;&#10;Description générée automatiquement">
            <a:extLst>
              <a:ext uri="{FF2B5EF4-FFF2-40B4-BE49-F238E27FC236}">
                <a16:creationId xmlns:a16="http://schemas.microsoft.com/office/drawing/2014/main" id="{B0461E1E-C3AE-3590-3C60-C64730C1390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98439" y="279000"/>
            <a:ext cx="8195121" cy="6300000"/>
          </a:xfrm>
          <a:prstGeom prst="rect">
            <a:avLst/>
          </a:prstGeom>
          <a:effectLst>
            <a:softEdge rad="635000"/>
          </a:effectLst>
        </p:spPr>
      </p:pic>
      <p:sp>
        <p:nvSpPr>
          <p:cNvPr id="4" name="ZoneTexte 3">
            <a:extLst>
              <a:ext uri="{FF2B5EF4-FFF2-40B4-BE49-F238E27FC236}">
                <a16:creationId xmlns:a16="http://schemas.microsoft.com/office/drawing/2014/main" id="{454A62A7-E31C-6DB4-8C09-8ED228E234C5}"/>
              </a:ext>
            </a:extLst>
          </p:cNvPr>
          <p:cNvSpPr txBox="1"/>
          <p:nvPr/>
        </p:nvSpPr>
        <p:spPr>
          <a:xfrm>
            <a:off x="2628711" y="3901344"/>
            <a:ext cx="800100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t>Saint-Tropez et ses yachts alignés le long du port</a:t>
            </a:r>
            <a:r>
              <a:rPr lang="fr-FR" sz="2400" b="1" dirty="0">
                <a:solidFill>
                  <a:srgbClr val="FFFF00"/>
                </a:solidFill>
              </a:rPr>
              <a:t>.</a:t>
            </a:r>
          </a:p>
        </p:txBody>
      </p:sp>
    </p:spTree>
    <p:extLst>
      <p:ext uri="{BB962C8B-B14F-4D97-AF65-F5344CB8AC3E}">
        <p14:creationId xmlns:p14="http://schemas.microsoft.com/office/powerpoint/2010/main" val="3810047764"/>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Photographie aérienne, eau&#10;&#10;Description générée automatiquement">
            <a:extLst>
              <a:ext uri="{FF2B5EF4-FFF2-40B4-BE49-F238E27FC236}">
                <a16:creationId xmlns:a16="http://schemas.microsoft.com/office/drawing/2014/main" id="{EF275D9D-0668-7808-4AC7-B31916010E1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32329" y="279000"/>
            <a:ext cx="10588234" cy="6300000"/>
          </a:xfrm>
          <a:prstGeom prst="rect">
            <a:avLst/>
          </a:prstGeom>
          <a:effectLst>
            <a:softEdge rad="635000"/>
          </a:effectLst>
        </p:spPr>
      </p:pic>
      <p:sp>
        <p:nvSpPr>
          <p:cNvPr id="4" name="ZoneTexte 3">
            <a:extLst>
              <a:ext uri="{FF2B5EF4-FFF2-40B4-BE49-F238E27FC236}">
                <a16:creationId xmlns:a16="http://schemas.microsoft.com/office/drawing/2014/main" id="{197C4791-05BC-3A8A-F42E-41098D539CFD}"/>
              </a:ext>
            </a:extLst>
          </p:cNvPr>
          <p:cNvSpPr txBox="1"/>
          <p:nvPr/>
        </p:nvSpPr>
        <p:spPr>
          <a:xfrm>
            <a:off x="4128654" y="6192982"/>
            <a:ext cx="10127673" cy="461665"/>
          </a:xfrm>
          <a:prstGeom prst="rect">
            <a:avLst/>
          </a:prstGeom>
          <a:noFill/>
        </p:spPr>
        <p:txBody>
          <a:bodyPr wrap="square" rtlCol="0">
            <a:spAutoFit/>
          </a:bodyPr>
          <a:lstStyle/>
          <a:p>
            <a:r>
              <a:rPr lang="fr-FR" sz="2400" b="1"/>
              <a:t>Saint-Tropez - Vue aérienne</a:t>
            </a:r>
            <a:endParaRPr lang="fr-FR" sz="2400" b="1" dirty="0"/>
          </a:p>
        </p:txBody>
      </p:sp>
    </p:spTree>
    <p:extLst>
      <p:ext uri="{BB962C8B-B14F-4D97-AF65-F5344CB8AC3E}">
        <p14:creationId xmlns:p14="http://schemas.microsoft.com/office/powerpoint/2010/main" val="2068035113"/>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eau, bâtiment&#10;&#10;Description générée automatiquement">
            <a:extLst>
              <a:ext uri="{FF2B5EF4-FFF2-40B4-BE49-F238E27FC236}">
                <a16:creationId xmlns:a16="http://schemas.microsoft.com/office/drawing/2014/main" id="{502D18A0-D256-ACE3-DE4B-97DDCBE62D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7791" y="272380"/>
            <a:ext cx="11216417" cy="6012000"/>
          </a:xfrm>
          <a:prstGeom prst="rect">
            <a:avLst/>
          </a:prstGeom>
          <a:effectLst>
            <a:softEdge rad="635000"/>
          </a:effectLst>
        </p:spPr>
      </p:pic>
      <p:sp>
        <p:nvSpPr>
          <p:cNvPr id="6" name="ZoneTexte 5">
            <a:extLst>
              <a:ext uri="{FF2B5EF4-FFF2-40B4-BE49-F238E27FC236}">
                <a16:creationId xmlns:a16="http://schemas.microsoft.com/office/drawing/2014/main" id="{FFB5E79C-BD4C-8B4D-6376-6F3107758856}"/>
              </a:ext>
            </a:extLst>
          </p:cNvPr>
          <p:cNvSpPr txBox="1"/>
          <p:nvPr/>
        </p:nvSpPr>
        <p:spPr>
          <a:xfrm>
            <a:off x="4946073" y="6040582"/>
            <a:ext cx="9060873" cy="461665"/>
          </a:xfrm>
          <a:prstGeom prst="rect">
            <a:avLst/>
          </a:prstGeom>
          <a:noFill/>
        </p:spPr>
        <p:txBody>
          <a:bodyPr wrap="square" rtlCol="0">
            <a:spAutoFit/>
          </a:bodyPr>
          <a:lstStyle/>
          <a:p>
            <a:r>
              <a:rPr lang="fr-FR" sz="2400" b="1"/>
              <a:t>Saint-Tropez </a:t>
            </a:r>
            <a:endParaRPr lang="fr-FR" sz="2400" b="1" dirty="0"/>
          </a:p>
        </p:txBody>
      </p:sp>
    </p:spTree>
    <p:extLst>
      <p:ext uri="{BB962C8B-B14F-4D97-AF65-F5344CB8AC3E}">
        <p14:creationId xmlns:p14="http://schemas.microsoft.com/office/powerpoint/2010/main" val="2493406783"/>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hotographie aérienne, eau, île, Vue plongeante&#10;&#10;Description générée automatiquement">
            <a:extLst>
              <a:ext uri="{FF2B5EF4-FFF2-40B4-BE49-F238E27FC236}">
                <a16:creationId xmlns:a16="http://schemas.microsoft.com/office/drawing/2014/main" id="{76206693-3138-D89B-8C14-E73BAE3DED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9" y="279000"/>
            <a:ext cx="9453701" cy="6300000"/>
          </a:xfrm>
          <a:prstGeom prst="rect">
            <a:avLst/>
          </a:prstGeom>
          <a:effectLst>
            <a:softEdge rad="635000"/>
          </a:effectLst>
        </p:spPr>
      </p:pic>
      <p:sp>
        <p:nvSpPr>
          <p:cNvPr id="6" name="ZoneTexte 5">
            <a:extLst>
              <a:ext uri="{FF2B5EF4-FFF2-40B4-BE49-F238E27FC236}">
                <a16:creationId xmlns:a16="http://schemas.microsoft.com/office/drawing/2014/main" id="{47A9B558-9769-8503-FE42-EF7A44CE1F45}"/>
              </a:ext>
            </a:extLst>
          </p:cNvPr>
          <p:cNvSpPr txBox="1"/>
          <p:nvPr/>
        </p:nvSpPr>
        <p:spPr>
          <a:xfrm>
            <a:off x="3283527" y="6370228"/>
            <a:ext cx="8589819" cy="461665"/>
          </a:xfrm>
          <a:prstGeom prst="rect">
            <a:avLst/>
          </a:prstGeom>
          <a:noFill/>
        </p:spPr>
        <p:txBody>
          <a:bodyPr wrap="square" rtlCol="0">
            <a:spAutoFit/>
          </a:bodyPr>
          <a:lstStyle/>
          <a:p>
            <a:r>
              <a:rPr lang="fr-FR" sz="2400" b="1" dirty="0"/>
              <a:t>Vue aérienne de la presqu'île de Saint-Tropez</a:t>
            </a:r>
          </a:p>
        </p:txBody>
      </p:sp>
    </p:spTree>
    <p:extLst>
      <p:ext uri="{BB962C8B-B14F-4D97-AF65-F5344CB8AC3E}">
        <p14:creationId xmlns:p14="http://schemas.microsoft.com/office/powerpoint/2010/main" val="3003317463"/>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ature, Reliefs côtiers et océaniques&#10;&#10;Description générée automatiquement">
            <a:extLst>
              <a:ext uri="{FF2B5EF4-FFF2-40B4-BE49-F238E27FC236}">
                <a16:creationId xmlns:a16="http://schemas.microsoft.com/office/drawing/2014/main" id="{18F0E3FE-17FA-1578-39C2-502700A915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79E00E07-7338-F5F2-F5F1-C21798F35242}"/>
              </a:ext>
            </a:extLst>
          </p:cNvPr>
          <p:cNvSpPr txBox="1"/>
          <p:nvPr/>
        </p:nvSpPr>
        <p:spPr>
          <a:xfrm>
            <a:off x="5417127" y="3968708"/>
            <a:ext cx="9351819"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Le cap </a:t>
            </a:r>
            <a:r>
              <a:rPr lang="fr-FR" sz="2400" b="1" dirty="0" err="1"/>
              <a:t>Taillat</a:t>
            </a:r>
            <a:endParaRPr lang="fr-FR" sz="2400" b="1" dirty="0"/>
          </a:p>
        </p:txBody>
      </p:sp>
    </p:spTree>
    <p:extLst>
      <p:ext uri="{BB962C8B-B14F-4D97-AF65-F5344CB8AC3E}">
        <p14:creationId xmlns:p14="http://schemas.microsoft.com/office/powerpoint/2010/main" val="739043849"/>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descr="Une image contenant plein air, ciel, nuage, arbre&#10;&#10;Description générée automatiquement">
            <a:extLst>
              <a:ext uri="{FF2B5EF4-FFF2-40B4-BE49-F238E27FC236}">
                <a16:creationId xmlns:a16="http://schemas.microsoft.com/office/drawing/2014/main" id="{F1739705-9460-DAEE-3E36-285820DA5F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46308" y="279000"/>
            <a:ext cx="9322540" cy="6300000"/>
          </a:xfrm>
          <a:prstGeom prst="rect">
            <a:avLst/>
          </a:prstGeom>
          <a:effectLst>
            <a:softEdge rad="635000"/>
          </a:effectLst>
        </p:spPr>
      </p:pic>
      <p:sp>
        <p:nvSpPr>
          <p:cNvPr id="9" name="ZoneTexte 8">
            <a:extLst>
              <a:ext uri="{FF2B5EF4-FFF2-40B4-BE49-F238E27FC236}">
                <a16:creationId xmlns:a16="http://schemas.microsoft.com/office/drawing/2014/main" id="{CE487189-D9AC-4B8B-9975-359F0F3BF060}"/>
              </a:ext>
            </a:extLst>
          </p:cNvPr>
          <p:cNvSpPr txBox="1"/>
          <p:nvPr/>
        </p:nvSpPr>
        <p:spPr>
          <a:xfrm>
            <a:off x="2099008" y="4046539"/>
            <a:ext cx="9545696"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Vue panoramique de la presqu'île et du golfe de Saint-Tropez.</a:t>
            </a:r>
          </a:p>
        </p:txBody>
      </p:sp>
    </p:spTree>
    <p:extLst>
      <p:ext uri="{BB962C8B-B14F-4D97-AF65-F5344CB8AC3E}">
        <p14:creationId xmlns:p14="http://schemas.microsoft.com/office/powerpoint/2010/main" val="480003404"/>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DF4DDD61-C358-670B-C6F2-4585F51E0E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95768" y="297000"/>
            <a:ext cx="9258554" cy="6264000"/>
          </a:xfrm>
          <a:prstGeom prst="rect">
            <a:avLst/>
          </a:prstGeom>
          <a:ln w="88900" cap="sq" cmpd="thickThin">
            <a:solidFill>
              <a:srgbClr val="000000"/>
            </a:solidFill>
            <a:prstDash val="solid"/>
            <a:miter lim="800000"/>
          </a:ln>
          <a:effectLst>
            <a:innerShdw blurRad="76200">
              <a:srgbClr val="000000"/>
            </a:innerShdw>
            <a:softEdge rad="635000"/>
          </a:effectLst>
        </p:spPr>
      </p:pic>
      <p:sp>
        <p:nvSpPr>
          <p:cNvPr id="4" name="ZoneTexte 3">
            <a:extLst>
              <a:ext uri="{FF2B5EF4-FFF2-40B4-BE49-F238E27FC236}">
                <a16:creationId xmlns:a16="http://schemas.microsoft.com/office/drawing/2014/main" id="{4453C313-06FC-52C2-36C7-8CB071C909E1}"/>
              </a:ext>
            </a:extLst>
          </p:cNvPr>
          <p:cNvSpPr txBox="1"/>
          <p:nvPr/>
        </p:nvSpPr>
        <p:spPr>
          <a:xfrm>
            <a:off x="2214232" y="4021889"/>
            <a:ext cx="864009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Vue panoramique (partielle) de la presqu'île de Saint-Tropez.</a:t>
            </a:r>
          </a:p>
        </p:txBody>
      </p:sp>
    </p:spTree>
    <p:extLst>
      <p:ext uri="{BB962C8B-B14F-4D97-AF65-F5344CB8AC3E}">
        <p14:creationId xmlns:p14="http://schemas.microsoft.com/office/powerpoint/2010/main" val="443838586"/>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rive, ciel, nature&#10;&#10;Description générée automatiquement">
            <a:extLst>
              <a:ext uri="{FF2B5EF4-FFF2-40B4-BE49-F238E27FC236}">
                <a16:creationId xmlns:a16="http://schemas.microsoft.com/office/drawing/2014/main" id="{2C128841-510B-F2D2-C6E7-B7AA9F4F6B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24294" y="261000"/>
            <a:ext cx="9343411" cy="6336000"/>
          </a:xfrm>
          <a:prstGeom prst="rect">
            <a:avLst/>
          </a:prstGeom>
          <a:effectLst>
            <a:softEdge rad="635000"/>
          </a:effectLst>
        </p:spPr>
      </p:pic>
      <p:sp>
        <p:nvSpPr>
          <p:cNvPr id="4" name="ZoneTexte 3">
            <a:extLst>
              <a:ext uri="{FF2B5EF4-FFF2-40B4-BE49-F238E27FC236}">
                <a16:creationId xmlns:a16="http://schemas.microsoft.com/office/drawing/2014/main" id="{AD02E7B5-0F0E-DFE4-17A1-9553088DC94B}"/>
              </a:ext>
            </a:extLst>
          </p:cNvPr>
          <p:cNvSpPr txBox="1"/>
          <p:nvPr/>
        </p:nvSpPr>
        <p:spPr>
          <a:xfrm>
            <a:off x="3463636" y="4882093"/>
            <a:ext cx="8977745" cy="1846659"/>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r>
              <a:rPr lang="fr-FR" sz="2400" b="1" dirty="0"/>
              <a:t>La plage de l'anse de Bonne-Terrasse.</a:t>
            </a:r>
          </a:p>
        </p:txBody>
      </p:sp>
    </p:spTree>
    <p:extLst>
      <p:ext uri="{BB962C8B-B14F-4D97-AF65-F5344CB8AC3E}">
        <p14:creationId xmlns:p14="http://schemas.microsoft.com/office/powerpoint/2010/main" val="1733379550"/>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arbre, platane&#10;&#10;Description générée automatiquement">
            <a:extLst>
              <a:ext uri="{FF2B5EF4-FFF2-40B4-BE49-F238E27FC236}">
                <a16:creationId xmlns:a16="http://schemas.microsoft.com/office/drawing/2014/main" id="{2871B0A9-6D80-B016-3E2F-EEEA666002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0000" y="297000"/>
            <a:ext cx="8352000" cy="6264000"/>
          </a:xfrm>
          <a:prstGeom prst="rect">
            <a:avLst/>
          </a:prstGeom>
          <a:ln>
            <a:solidFill>
              <a:schemeClr val="tx1"/>
            </a:solidFill>
          </a:ln>
          <a:effectLst>
            <a:softEdge rad="635000"/>
          </a:effectLst>
        </p:spPr>
      </p:pic>
      <p:sp>
        <p:nvSpPr>
          <p:cNvPr id="4" name="ZoneTexte 3">
            <a:extLst>
              <a:ext uri="{FF2B5EF4-FFF2-40B4-BE49-F238E27FC236}">
                <a16:creationId xmlns:a16="http://schemas.microsoft.com/office/drawing/2014/main" id="{2FAD4F3C-2C2B-2303-0B88-0FCCC25B4A6A}"/>
              </a:ext>
            </a:extLst>
          </p:cNvPr>
          <p:cNvSpPr txBox="1"/>
          <p:nvPr/>
        </p:nvSpPr>
        <p:spPr>
          <a:xfrm>
            <a:off x="4267201" y="6165273"/>
            <a:ext cx="8146472" cy="523220"/>
          </a:xfrm>
          <a:prstGeom prst="rect">
            <a:avLst/>
          </a:prstGeom>
          <a:noFill/>
        </p:spPr>
        <p:txBody>
          <a:bodyPr wrap="square" rtlCol="0">
            <a:spAutoFit/>
          </a:bodyPr>
          <a:lstStyle/>
          <a:p>
            <a:r>
              <a:rPr lang="fr-FR" sz="2800" b="1"/>
              <a:t>: Boule à Saint-Tropez</a:t>
            </a:r>
            <a:endParaRPr lang="fr-FR" sz="2800" b="1" dirty="0"/>
          </a:p>
        </p:txBody>
      </p:sp>
    </p:spTree>
    <p:extLst>
      <p:ext uri="{BB962C8B-B14F-4D97-AF65-F5344CB8AC3E}">
        <p14:creationId xmlns:p14="http://schemas.microsoft.com/office/powerpoint/2010/main" val="541608103"/>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plage&#10;&#10;Description générée automatiquement">
            <a:extLst>
              <a:ext uri="{FF2B5EF4-FFF2-40B4-BE49-F238E27FC236}">
                <a16:creationId xmlns:a16="http://schemas.microsoft.com/office/drawing/2014/main" id="{8F41C26A-8BC9-9797-48D4-7BEFBC8972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140454"/>
            <a:ext cx="9450000" cy="6300000"/>
          </a:xfrm>
          <a:prstGeom prst="rect">
            <a:avLst/>
          </a:prstGeom>
          <a:effectLst>
            <a:softEdge rad="317500"/>
          </a:effectLst>
        </p:spPr>
      </p:pic>
      <p:sp>
        <p:nvSpPr>
          <p:cNvPr id="4" name="ZoneTexte 3">
            <a:extLst>
              <a:ext uri="{FF2B5EF4-FFF2-40B4-BE49-F238E27FC236}">
                <a16:creationId xmlns:a16="http://schemas.microsoft.com/office/drawing/2014/main" id="{4764551D-AEA0-6967-084A-943C696F630C}"/>
              </a:ext>
            </a:extLst>
          </p:cNvPr>
          <p:cNvSpPr txBox="1"/>
          <p:nvPr/>
        </p:nvSpPr>
        <p:spPr>
          <a:xfrm>
            <a:off x="4710546" y="6232637"/>
            <a:ext cx="5957454" cy="461665"/>
          </a:xfrm>
          <a:prstGeom prst="rect">
            <a:avLst/>
          </a:prstGeom>
          <a:noFill/>
        </p:spPr>
        <p:txBody>
          <a:bodyPr wrap="square" rtlCol="0">
            <a:spAutoFit/>
          </a:bodyPr>
          <a:lstStyle/>
          <a:p>
            <a:r>
              <a:rPr lang="fr-FR" sz="2400" b="1"/>
              <a:t>Les tours de Saint-Tropez</a:t>
            </a:r>
            <a:endParaRPr lang="fr-FR" sz="2400" b="1" dirty="0"/>
          </a:p>
        </p:txBody>
      </p:sp>
    </p:spTree>
    <p:extLst>
      <p:ext uri="{BB962C8B-B14F-4D97-AF65-F5344CB8AC3E}">
        <p14:creationId xmlns:p14="http://schemas.microsoft.com/office/powerpoint/2010/main" val="993963881"/>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rive, ciel, nature&#10;&#10;Description générée automatiquement">
            <a:extLst>
              <a:ext uri="{FF2B5EF4-FFF2-40B4-BE49-F238E27FC236}">
                <a16:creationId xmlns:a16="http://schemas.microsoft.com/office/drawing/2014/main" id="{A8A1C530-2EBB-B3EC-6594-F90CB43C3D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effectLst>
            <a:softEdge rad="635000"/>
          </a:effectLst>
        </p:spPr>
      </p:pic>
      <p:sp>
        <p:nvSpPr>
          <p:cNvPr id="4" name="ZoneTexte 3">
            <a:extLst>
              <a:ext uri="{FF2B5EF4-FFF2-40B4-BE49-F238E27FC236}">
                <a16:creationId xmlns:a16="http://schemas.microsoft.com/office/drawing/2014/main" id="{94E85006-8C4A-CBFA-977B-D83E9D2C349E}"/>
              </a:ext>
            </a:extLst>
          </p:cNvPr>
          <p:cNvSpPr txBox="1"/>
          <p:nvPr/>
        </p:nvSpPr>
        <p:spPr>
          <a:xfrm>
            <a:off x="4267199" y="6175940"/>
            <a:ext cx="8354291" cy="461665"/>
          </a:xfrm>
          <a:prstGeom prst="rect">
            <a:avLst/>
          </a:prstGeom>
          <a:noFill/>
        </p:spPr>
        <p:txBody>
          <a:bodyPr wrap="square" rtlCol="0">
            <a:spAutoFit/>
          </a:bodyPr>
          <a:lstStyle/>
          <a:p>
            <a:r>
              <a:rPr lang="fr-FR" sz="2400" b="1"/>
              <a:t>Les tours de Saint-Tropez</a:t>
            </a:r>
            <a:endParaRPr lang="fr-FR" sz="2400" b="1" dirty="0"/>
          </a:p>
        </p:txBody>
      </p:sp>
    </p:spTree>
    <p:extLst>
      <p:ext uri="{BB962C8B-B14F-4D97-AF65-F5344CB8AC3E}">
        <p14:creationId xmlns:p14="http://schemas.microsoft.com/office/powerpoint/2010/main" val="3499851150"/>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habits, personne&#10;&#10;Description générée automatiquement">
            <a:extLst>
              <a:ext uri="{FF2B5EF4-FFF2-40B4-BE49-F238E27FC236}">
                <a16:creationId xmlns:a16="http://schemas.microsoft.com/office/drawing/2014/main" id="{3DE878AE-3213-C3F4-FF14-40EF9AAE87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7179" y="261000"/>
            <a:ext cx="7257347" cy="6336000"/>
          </a:xfrm>
          <a:prstGeom prst="rect">
            <a:avLst/>
          </a:prstGeom>
          <a:effectLst>
            <a:softEdge rad="127000"/>
          </a:effectLst>
        </p:spPr>
      </p:pic>
      <p:sp>
        <p:nvSpPr>
          <p:cNvPr id="4" name="ZoneTexte 3">
            <a:extLst>
              <a:ext uri="{FF2B5EF4-FFF2-40B4-BE49-F238E27FC236}">
                <a16:creationId xmlns:a16="http://schemas.microsoft.com/office/drawing/2014/main" id="{6B1770D3-E954-6649-9E3E-989F25543CF1}"/>
              </a:ext>
            </a:extLst>
          </p:cNvPr>
          <p:cNvSpPr txBox="1"/>
          <p:nvPr/>
        </p:nvSpPr>
        <p:spPr>
          <a:xfrm>
            <a:off x="7585221" y="2459504"/>
            <a:ext cx="4419600" cy="1938992"/>
          </a:xfrm>
          <a:prstGeom prst="rect">
            <a:avLst/>
          </a:prstGeom>
          <a:noFill/>
        </p:spPr>
        <p:txBody>
          <a:bodyPr wrap="square" rtlCol="0">
            <a:spAutoFit/>
          </a:bodyPr>
          <a:lstStyle/>
          <a:p>
            <a:r>
              <a:rPr lang="fr-FR" sz="2400" b="1"/>
              <a:t>La brigade de gendarmerie de Saint-Tropez lors de son traditionnel défilé sur le port, à l'époque du Gendarme et les Extraterrestres (1979)</a:t>
            </a:r>
            <a:endParaRPr lang="fr-FR" sz="2400" b="1" dirty="0"/>
          </a:p>
        </p:txBody>
      </p:sp>
    </p:spTree>
    <p:extLst>
      <p:ext uri="{BB962C8B-B14F-4D97-AF65-F5344CB8AC3E}">
        <p14:creationId xmlns:p14="http://schemas.microsoft.com/office/powerpoint/2010/main" val="2400110148"/>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19E6A25-B2C2-9217-9FC5-F6557642F2F2}"/>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ZoneTexte 2">
            <a:extLst>
              <a:ext uri="{FF2B5EF4-FFF2-40B4-BE49-F238E27FC236}">
                <a16:creationId xmlns:a16="http://schemas.microsoft.com/office/drawing/2014/main" id="{6418C9A8-609E-01A0-2784-E63813C397BB}"/>
              </a:ext>
            </a:extLst>
          </p:cNvPr>
          <p:cNvSpPr txBox="1"/>
          <p:nvPr/>
        </p:nvSpPr>
        <p:spPr>
          <a:xfrm>
            <a:off x="1886286" y="1082930"/>
            <a:ext cx="9268691" cy="584775"/>
          </a:xfrm>
          <a:prstGeom prst="rect">
            <a:avLst/>
          </a:prstGeom>
          <a:noFill/>
        </p:spPr>
        <p:txBody>
          <a:bodyPr wrap="square" rtlCol="0">
            <a:spAutoFit/>
          </a:bodyPr>
          <a:lstStyle/>
          <a:p>
            <a:r>
              <a:rPr lang="fr-FR" sz="3200" b="1" dirty="0">
                <a:solidFill>
                  <a:srgbClr val="FFFF00"/>
                </a:solidFill>
              </a:rPr>
              <a:t>Lorient Vous A Présenté Saint –Tropez  - Var</a:t>
            </a:r>
          </a:p>
        </p:txBody>
      </p:sp>
      <p:sp>
        <p:nvSpPr>
          <p:cNvPr id="4" name="ZoneTexte 3">
            <a:extLst>
              <a:ext uri="{FF2B5EF4-FFF2-40B4-BE49-F238E27FC236}">
                <a16:creationId xmlns:a16="http://schemas.microsoft.com/office/drawing/2014/main" id="{76BDF841-3A07-F16D-6016-978186D16BAB}"/>
              </a:ext>
            </a:extLst>
          </p:cNvPr>
          <p:cNvSpPr txBox="1"/>
          <p:nvPr/>
        </p:nvSpPr>
        <p:spPr>
          <a:xfrm>
            <a:off x="2866030" y="2165860"/>
            <a:ext cx="8821210" cy="584775"/>
          </a:xfrm>
          <a:prstGeom prst="rect">
            <a:avLst/>
          </a:prstGeom>
          <a:noFill/>
        </p:spPr>
        <p:txBody>
          <a:bodyPr wrap="square" rtlCol="0">
            <a:spAutoFit/>
          </a:bodyPr>
          <a:lstStyle/>
          <a:p>
            <a:r>
              <a:rPr lang="fr-FR" sz="3200" b="1" dirty="0">
                <a:solidFill>
                  <a:srgbClr val="FFFF00"/>
                </a:solidFill>
              </a:rPr>
              <a:t>Sur Une </a:t>
            </a:r>
            <a:r>
              <a:rPr lang="fr-FR" sz="3200" b="1" dirty="0" err="1">
                <a:solidFill>
                  <a:srgbClr val="FFFF00"/>
                </a:solidFill>
              </a:rPr>
              <a:t>Suggètion</a:t>
            </a:r>
            <a:r>
              <a:rPr lang="fr-FR" sz="3200" b="1" dirty="0">
                <a:solidFill>
                  <a:srgbClr val="FFFF00"/>
                </a:solidFill>
              </a:rPr>
              <a:t> De </a:t>
            </a:r>
            <a:r>
              <a:rPr lang="fr-FR" sz="3200" b="1" dirty="0" err="1">
                <a:solidFill>
                  <a:srgbClr val="FFFF00"/>
                </a:solidFill>
              </a:rPr>
              <a:t>JackDidier</a:t>
            </a:r>
            <a:endParaRPr lang="fr-FR" sz="3200" b="1" dirty="0">
              <a:solidFill>
                <a:srgbClr val="FFFF00"/>
              </a:solidFill>
            </a:endParaRPr>
          </a:p>
        </p:txBody>
      </p:sp>
      <p:sp>
        <p:nvSpPr>
          <p:cNvPr id="5" name="ZoneTexte 4">
            <a:extLst>
              <a:ext uri="{FF2B5EF4-FFF2-40B4-BE49-F238E27FC236}">
                <a16:creationId xmlns:a16="http://schemas.microsoft.com/office/drawing/2014/main" id="{0543F59C-9318-EEB0-D32C-AB7ECA9DCD86}"/>
              </a:ext>
            </a:extLst>
          </p:cNvPr>
          <p:cNvSpPr txBox="1"/>
          <p:nvPr/>
        </p:nvSpPr>
        <p:spPr>
          <a:xfrm>
            <a:off x="3373375" y="3136612"/>
            <a:ext cx="7806519"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6" name="ZoneTexte 5">
            <a:extLst>
              <a:ext uri="{FF2B5EF4-FFF2-40B4-BE49-F238E27FC236}">
                <a16:creationId xmlns:a16="http://schemas.microsoft.com/office/drawing/2014/main" id="{8C59A763-93D6-FDAB-4925-22699EBDC7D4}"/>
              </a:ext>
            </a:extLst>
          </p:cNvPr>
          <p:cNvSpPr txBox="1"/>
          <p:nvPr/>
        </p:nvSpPr>
        <p:spPr>
          <a:xfrm>
            <a:off x="4067033" y="4173730"/>
            <a:ext cx="6141492" cy="584775"/>
          </a:xfrm>
          <a:prstGeom prst="rect">
            <a:avLst/>
          </a:prstGeom>
          <a:noFill/>
        </p:spPr>
        <p:txBody>
          <a:bodyPr wrap="square" rtlCol="0">
            <a:spAutoFit/>
          </a:bodyPr>
          <a:lstStyle/>
          <a:p>
            <a:r>
              <a:rPr lang="fr-FR" sz="3200" b="1" dirty="0">
                <a:solidFill>
                  <a:srgbClr val="FFFF00"/>
                </a:solidFill>
              </a:rPr>
              <a:t>Merci De Votre Visite</a:t>
            </a:r>
          </a:p>
        </p:txBody>
      </p:sp>
      <p:sp>
        <p:nvSpPr>
          <p:cNvPr id="7" name="ZoneTexte 6">
            <a:extLst>
              <a:ext uri="{FF2B5EF4-FFF2-40B4-BE49-F238E27FC236}">
                <a16:creationId xmlns:a16="http://schemas.microsoft.com/office/drawing/2014/main" id="{95D40532-0017-5574-725B-89225CDC71A8}"/>
              </a:ext>
            </a:extLst>
          </p:cNvPr>
          <p:cNvSpPr txBox="1"/>
          <p:nvPr/>
        </p:nvSpPr>
        <p:spPr>
          <a:xfrm>
            <a:off x="5363570" y="5050892"/>
            <a:ext cx="6591869"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2129661674"/>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78</TotalTime>
  <Words>347</Words>
  <Application>Microsoft Office PowerPoint</Application>
  <PresentationFormat>Grand écran</PresentationFormat>
  <Paragraphs>143</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2024-07-22T08:56:56Z</dcterms:created>
  <dcterms:modified xsi:type="dcterms:W3CDTF">2024-07-22T11:51:54Z</dcterms:modified>
</cp:coreProperties>
</file>