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81" r:id="rId3"/>
    <p:sldId id="256" r:id="rId4"/>
    <p:sldId id="257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8" r:id="rId22"/>
    <p:sldId id="280" r:id="rId23"/>
    <p:sldId id="279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>
      <p:cViewPr varScale="1">
        <p:scale>
          <a:sx n="74" d="100"/>
          <a:sy n="74" d="100"/>
        </p:scale>
        <p:origin x="696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694584-163B-3FA6-7CB8-D6E80A41A9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51D628E-E96A-08E8-3E56-FCB0DCB4EE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27292F-686A-1621-3637-A60BC2F83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67BC4-ECDF-4DB4-9EB1-95C2E8C514E3}" type="datetimeFigureOut">
              <a:rPr lang="fr-FR" smtClean="0"/>
              <a:t>22/07/2024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0E2B0F-3DC2-735B-2920-1A6A9953A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06CB7C2-0935-B7DD-0344-F1A80895F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39B45-C747-42B7-96AB-8D61135BDE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630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4AD35F-BB29-C480-4406-0418D0FD6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7DA1466-29DA-A9A1-5BC3-450CBDFEF8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0E7809-5A18-ED74-0193-1356EB14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67BC4-ECDF-4DB4-9EB1-95C2E8C514E3}" type="datetimeFigureOut">
              <a:rPr lang="fr-FR" smtClean="0"/>
              <a:t>22/07/2024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6B26EA-9612-187B-3CB2-51E3F3E3E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0DB278-9C05-397C-8C86-2EF6A9D74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39B45-C747-42B7-96AB-8D61135BDE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120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7A0AF2-CE1A-2A10-B30D-1F17F0A60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59021AB-2E94-E756-7816-F0DA0D3559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D979B2-6902-441B-AF93-0E89947D8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67BC4-ECDF-4DB4-9EB1-95C2E8C514E3}" type="datetimeFigureOut">
              <a:rPr lang="fr-FR" smtClean="0"/>
              <a:t>22/07/2024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25818D-A1AB-B7FF-365C-C7B410B36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100989-093B-01D6-0F81-FE99F131E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39B45-C747-42B7-96AB-8D61135BDE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545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14A86B-C760-0ABB-9E51-A8D2E39D1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22DC9A3-4692-87D4-3CCB-2E4862CB16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2A9D7AC-9F0F-8BB6-67EF-EE6F51CFC3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00D38B2-10EC-AA8D-6081-71818BBD7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67BC4-ECDF-4DB4-9EB1-95C2E8C514E3}" type="datetimeFigureOut">
              <a:rPr lang="fr-FR" smtClean="0"/>
              <a:t>22/07/2024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FD69630-40EE-7829-F418-717047B65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19911F-9FC7-82E0-6622-8D4B1112F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39B45-C747-42B7-96AB-8D61135BDE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637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2DD0EF-0765-0706-E53C-8CBCEBADF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8DF8073-D7EF-60D7-42B5-B772D2C26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1C1C2BC-FC2E-FB66-4474-C04D566D0D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F3895F1-2024-34B1-95EC-48AB7B7786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4CB65A9-D9BC-13EC-69A4-4C107BFF8C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9F548AF-77D7-DA6D-E46A-25D29EB5E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67BC4-ECDF-4DB4-9EB1-95C2E8C514E3}" type="datetimeFigureOut">
              <a:rPr lang="fr-FR" smtClean="0"/>
              <a:t>22/07/2024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25496CA-EDD5-9D13-0E1D-95F2F6F27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AD7397B-C096-157B-3CF4-6A98A6ECD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39B45-C747-42B7-96AB-8D61135BDE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345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B25DFE-AFCE-38AD-23CD-14D00851D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2614625-2B83-4605-1D24-E455B07F1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67BC4-ECDF-4DB4-9EB1-95C2E8C514E3}" type="datetimeFigureOut">
              <a:rPr lang="fr-FR" smtClean="0"/>
              <a:t>22/07/2024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A6A3963-7EAC-488E-BD6C-3D52D4BEC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FE8DE59-3303-345C-1960-DE4E004A0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39B45-C747-42B7-96AB-8D61135BDE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230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3EF49EE-9373-0BBA-F7E1-536053A65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67BC4-ECDF-4DB4-9EB1-95C2E8C514E3}" type="datetimeFigureOut">
              <a:rPr lang="fr-FR" smtClean="0"/>
              <a:t>22/07/2024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299912B-7FF1-9347-4D98-360038183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C863F57-CA9F-F736-9BA3-7C5AB8672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39B45-C747-42B7-96AB-8D61135BDE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548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28BF91-6A30-69E6-692B-3CF305F4E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6BDDC5B-B04F-1217-31E3-A2B30066F7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E26A5C3-E2C5-4861-3EDE-91A31A5F7B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4EB5EB2-C515-28D8-7293-4888360ED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67BC4-ECDF-4DB4-9EB1-95C2E8C514E3}" type="datetimeFigureOut">
              <a:rPr lang="fr-FR" smtClean="0"/>
              <a:t>22/07/2024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2882961-5684-E2C1-C582-5CCE200BE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EAB6CDF-5FB9-F1B8-209B-B9F7D9A16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39B45-C747-42B7-96AB-8D61135BDE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043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4BFD1B-A9EA-0D8D-8CD7-4B36B8CD2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F8C61EF-27CE-C8C0-7115-8A565176E7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42B8570-B06B-CDA4-1357-E789F2D35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563A23D-50EE-F1FA-E99C-B04415BC5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67BC4-ECDF-4DB4-9EB1-95C2E8C514E3}" type="datetimeFigureOut">
              <a:rPr lang="fr-FR" smtClean="0"/>
              <a:t>22/07/2024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4206644-9D5D-877B-D58F-2F0DD36D4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22D4F3C-F217-D336-FB05-51C8452CE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39B45-C747-42B7-96AB-8D61135BDE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910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1D8121-C7DB-5B82-074B-50F21FC48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5F5CF59-0736-4958-F7AF-9474C18C27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4E7E45-0DBD-DF3F-9C56-296980186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67BC4-ECDF-4DB4-9EB1-95C2E8C514E3}" type="datetimeFigureOut">
              <a:rPr lang="fr-FR" smtClean="0"/>
              <a:t>22/07/2024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49284C-F804-E221-3573-2A769E864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CAE880-9DF5-B008-6C4F-41B66DF7E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39B45-C747-42B7-96AB-8D61135BDE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1177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D568F24-85DF-9503-BB02-B6AF90C415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5723528-1FAE-9569-94EA-E01B7D965A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7B6B44-DA60-E137-B7D0-C2D252C0A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67BC4-ECDF-4DB4-9EB1-95C2E8C514E3}" type="datetimeFigureOut">
              <a:rPr lang="fr-FR" smtClean="0"/>
              <a:t>22/07/2024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B7E525-B0D4-039B-94E4-E6E676509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ADDB4E-F21E-E198-A604-70C1433F9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39B45-C747-42B7-96AB-8D61135BDE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695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0B10C30-A42B-B562-BABB-78485F257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5F873B8-0001-7093-FB02-AC5417AEF7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6E3421-BCCA-9CEE-D62D-84E8621EF9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D67BC4-ECDF-4DB4-9EB1-95C2E8C514E3}" type="datetimeFigureOut">
              <a:rPr lang="fr-FR" smtClean="0"/>
              <a:t>22/07/2024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82A78B-4CD0-382A-EB50-8AA2A096FC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0FE18EC-40B9-3E1D-71DF-9321256005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39B45-C747-42B7-96AB-8D61135BDE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3120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B562EBC-9103-A8A7-996F-AB14CF51BE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8579" y="1394015"/>
            <a:ext cx="6194841" cy="4639596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F8170AC-B817-7C07-FEBD-AD98C0760FC9}"/>
              </a:ext>
            </a:extLst>
          </p:cNvPr>
          <p:cNvSpPr/>
          <p:nvPr/>
        </p:nvSpPr>
        <p:spPr>
          <a:xfrm>
            <a:off x="3418662" y="470685"/>
            <a:ext cx="535467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SAINT CERE (Lot)</a:t>
            </a:r>
            <a:endParaRPr lang="fr-FR" sz="5400" b="1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35736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  <p:sndAc>
          <p:stSnd loop="1">
            <p:snd r:embed="rId2" name="Oh My Lot clip OFFICIEL FLAGRANTS DELIRES.wav"/>
          </p:stSnd>
        </p:sndAc>
      </p:transition>
    </mc:Choice>
    <mc:Fallback>
      <p:transition spd="slow" advClick="0" advTm="9000">
        <p:fade/>
        <p:sndAc>
          <p:stSnd loop="1">
            <p:snd r:embed="rId2" name="Oh My Lot clip OFFICIEL FLAGRANTS DELIR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B57A95D-383E-46AB-8465-73DC143EB2B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solidFill>
                  <a:srgbClr val="FFFF00"/>
                </a:solidFill>
              </a:rPr>
              <a:t>Saint-Céré est une commune française située dans le nord-est du département du Lot en région Occitanie. Elle est également dans le </a:t>
            </a:r>
            <a:r>
              <a:rPr lang="fr-FR" sz="5400" b="1" dirty="0" err="1">
                <a:solidFill>
                  <a:srgbClr val="FFFF00"/>
                </a:solidFill>
              </a:rPr>
              <a:t>Limargue</a:t>
            </a:r>
            <a:r>
              <a:rPr lang="fr-FR" sz="5400" b="1" dirty="0">
                <a:solidFill>
                  <a:srgbClr val="FFFF00"/>
                </a:solidFill>
              </a:rPr>
              <a:t>, une région naturelle occupant une dépression verdoyante entre les causses du Quercy et le Ségala quercynois</a:t>
            </a:r>
            <a:r>
              <a:rPr lang="fr-FR" dirty="0"/>
              <a:t>.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7176C9F-F3FF-FA5E-9669-7964E57B2CD0}"/>
              </a:ext>
            </a:extLst>
          </p:cNvPr>
          <p:cNvSpPr txBox="1"/>
          <p:nvPr/>
        </p:nvSpPr>
        <p:spPr>
          <a:xfrm>
            <a:off x="4754880" y="3429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85959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BED91F9-CB3A-8433-3A72-26688269ED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6248" y="1391742"/>
            <a:ext cx="5440336" cy="407451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781A5B3-665A-C284-63C9-376A57B480EA}"/>
              </a:ext>
            </a:extLst>
          </p:cNvPr>
          <p:cNvSpPr txBox="1"/>
          <p:nvPr/>
        </p:nvSpPr>
        <p:spPr>
          <a:xfrm>
            <a:off x="7775585" y="612844"/>
            <a:ext cx="3507699" cy="5632311"/>
          </a:xfrm>
          <a:prstGeom prst="rect">
            <a:avLst/>
          </a:prstGeom>
          <a:pattFill prst="pct90">
            <a:fgClr>
              <a:srgbClr val="7030A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CERE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localité au Nord-Est du LOT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au carrefour du Ségala,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du Limargue et du Causse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sur les rives de la Bave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Architecture médiévale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Festival musical et Lyrique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fin Juillet – début Août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681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70DB79-8B8C-4D38-69A1-42798A0B2F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0" y="1143000"/>
            <a:ext cx="6096000" cy="457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49214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9801B1-BF9D-230C-9F78-8790BABB0B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9312" y="1042987"/>
            <a:ext cx="7953375" cy="477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125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AE9D8E-2E24-FC4C-9774-3FBBE9728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571500"/>
            <a:ext cx="1143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21168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9B6E16-7F03-E752-0CE5-EACA741D3E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6000" y="189000"/>
            <a:ext cx="648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13449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36AC665-E011-42EB-1887-61805A9D55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3278" y="1265643"/>
            <a:ext cx="6655633" cy="442599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65135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930FD5-996E-A887-18AB-431885CF2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425" y="536272"/>
            <a:ext cx="5047937" cy="378595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A4A600E-86D2-ACE1-02C0-5AFE00C002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606525"/>
            <a:ext cx="5675575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87950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818843-68D4-FAE8-17D0-B9467ED3E1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7140" y="189000"/>
            <a:ext cx="486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93878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7AFC73-77B2-C89F-2172-9ED29FA05A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560" y="307848"/>
            <a:ext cx="7802880" cy="624230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59426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52A08B6-BBE8-8463-F022-B6FC612BE9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04182" y="189000"/>
            <a:ext cx="898363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4745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CE617E-4DD0-6521-9182-501BBB1192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560" y="307848"/>
            <a:ext cx="7802880" cy="624230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364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F6F650-9EDD-48E0-1B27-73EB77047D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560" y="307848"/>
            <a:ext cx="7802880" cy="6242304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992318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9A4E0B-5CAF-79E8-CF6A-5D468C0972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337" y="189000"/>
            <a:ext cx="747332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77641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6F454D-E157-293B-F152-3A8A831428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729" y="278567"/>
            <a:ext cx="11722541" cy="6300866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897484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FFA986-38E4-D186-1172-1D9758E5EC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2882" y="550264"/>
            <a:ext cx="9546236" cy="575747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5474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41E7951-0C22-CEE6-29F5-2A9DE5BCD1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87497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0849646-C187-804A-69B0-C963DEC85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433" y="282844"/>
            <a:ext cx="8389749" cy="629231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99C37C0-9A67-4A36-959E-78F28D94A20A}"/>
              </a:ext>
            </a:extLst>
          </p:cNvPr>
          <p:cNvSpPr txBox="1"/>
          <p:nvPr/>
        </p:nvSpPr>
        <p:spPr>
          <a:xfrm>
            <a:off x="9100798" y="3670967"/>
            <a:ext cx="29136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du maréchal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CANROBERT  - Saint Céré</a:t>
            </a:r>
          </a:p>
        </p:txBody>
      </p:sp>
    </p:spTree>
    <p:extLst>
      <p:ext uri="{BB962C8B-B14F-4D97-AF65-F5344CB8AC3E}">
        <p14:creationId xmlns:p14="http://schemas.microsoft.com/office/powerpoint/2010/main" val="2108691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C6D49D1-6B14-AF97-CB2F-95AE121DCD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2298" y="774564"/>
            <a:ext cx="3314700" cy="51816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F172AC-DCCD-87BF-1768-FC3E2596764A}"/>
              </a:ext>
            </a:extLst>
          </p:cNvPr>
          <p:cNvSpPr txBox="1"/>
          <p:nvPr/>
        </p:nvSpPr>
        <p:spPr>
          <a:xfrm>
            <a:off x="6947114" y="6083436"/>
            <a:ext cx="49172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Louis XII à SAINT CERE (Lot)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30818A5-DC5E-735D-97F5-877A37F018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5002" y="1331386"/>
            <a:ext cx="5832839" cy="41952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32C61F5-82D9-7111-C8E4-E63D283C1363}"/>
              </a:ext>
            </a:extLst>
          </p:cNvPr>
          <p:cNvSpPr txBox="1"/>
          <p:nvPr/>
        </p:nvSpPr>
        <p:spPr>
          <a:xfrm>
            <a:off x="1105675" y="5583517"/>
            <a:ext cx="6468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Villa avec loggia et passerelle sur la rivière Bave</a:t>
            </a:r>
          </a:p>
        </p:txBody>
      </p:sp>
    </p:spTree>
    <p:extLst>
      <p:ext uri="{BB962C8B-B14F-4D97-AF65-F5344CB8AC3E}">
        <p14:creationId xmlns:p14="http://schemas.microsoft.com/office/powerpoint/2010/main" val="1593854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3DFD53-233D-245E-0A9E-3E686EF80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865" y="404812"/>
            <a:ext cx="7620000" cy="60483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B72183-A939-B20D-CC8F-E675D369B442}"/>
              </a:ext>
            </a:extLst>
          </p:cNvPr>
          <p:cNvSpPr txBox="1"/>
          <p:nvPr/>
        </p:nvSpPr>
        <p:spPr>
          <a:xfrm>
            <a:off x="621676" y="3917003"/>
            <a:ext cx="27741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du Consul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Saint Céré (Lot)</a:t>
            </a:r>
          </a:p>
        </p:txBody>
      </p:sp>
    </p:spTree>
    <p:extLst>
      <p:ext uri="{BB962C8B-B14F-4D97-AF65-F5344CB8AC3E}">
        <p14:creationId xmlns:p14="http://schemas.microsoft.com/office/powerpoint/2010/main" val="1599541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C7451C-66DE-E5AB-1079-3807A9F34C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762000"/>
            <a:ext cx="7620000" cy="533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77916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8F50E4-9323-6926-06A1-9F1A27B9DD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5117" y="488196"/>
            <a:ext cx="5346915" cy="588160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A2C6F1-F41C-F6C3-49EA-30E5121F1FEA}"/>
              </a:ext>
            </a:extLst>
          </p:cNvPr>
          <p:cNvSpPr txBox="1"/>
          <p:nvPr/>
        </p:nvSpPr>
        <p:spPr>
          <a:xfrm>
            <a:off x="7914468" y="5182680"/>
            <a:ext cx="4277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Blason de SAINT CERE (Lot)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FA8E405-56E5-E425-3CD4-A882A07BF621}"/>
              </a:ext>
            </a:extLst>
          </p:cNvPr>
          <p:cNvSpPr txBox="1"/>
          <p:nvPr/>
        </p:nvSpPr>
        <p:spPr>
          <a:xfrm>
            <a:off x="7760970" y="674370"/>
            <a:ext cx="5025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DDB0E84-B791-7405-0463-2B0492690595}"/>
              </a:ext>
            </a:extLst>
          </p:cNvPr>
          <p:cNvSpPr txBox="1"/>
          <p:nvPr/>
        </p:nvSpPr>
        <p:spPr>
          <a:xfrm>
            <a:off x="8332470" y="1282235"/>
            <a:ext cx="41033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Saint –</a:t>
            </a:r>
            <a:r>
              <a:rPr lang="fr-FR" sz="2800" b="1" dirty="0" err="1">
                <a:solidFill>
                  <a:srgbClr val="FFFF00"/>
                </a:solidFill>
              </a:rPr>
              <a:t>Cere</a:t>
            </a:r>
            <a:r>
              <a:rPr lang="fr-FR" sz="2800" b="1" dirty="0">
                <a:solidFill>
                  <a:srgbClr val="FFFF00"/>
                </a:solidFill>
              </a:rPr>
              <a:t> (Lot 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D59AD1E-24B5-7B86-F327-0CB433F90FC9}"/>
              </a:ext>
            </a:extLst>
          </p:cNvPr>
          <p:cNvSpPr txBox="1"/>
          <p:nvPr/>
        </p:nvSpPr>
        <p:spPr>
          <a:xfrm>
            <a:off x="7538349" y="1945486"/>
            <a:ext cx="4462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29CC4A6-95D1-27A6-D274-5A2D2DCE09AB}"/>
              </a:ext>
            </a:extLst>
          </p:cNvPr>
          <p:cNvSpPr txBox="1"/>
          <p:nvPr/>
        </p:nvSpPr>
        <p:spPr>
          <a:xfrm>
            <a:off x="7143750" y="2608737"/>
            <a:ext cx="5497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99CA90A-694D-7578-2F9D-266B255807BC}"/>
              </a:ext>
            </a:extLst>
          </p:cNvPr>
          <p:cNvSpPr txBox="1"/>
          <p:nvPr/>
        </p:nvSpPr>
        <p:spPr>
          <a:xfrm>
            <a:off x="8155305" y="3175949"/>
            <a:ext cx="4457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6F3B127-15D7-0F0B-C45D-BFBBC05A6F93}"/>
              </a:ext>
            </a:extLst>
          </p:cNvPr>
          <p:cNvSpPr txBox="1"/>
          <p:nvPr/>
        </p:nvSpPr>
        <p:spPr>
          <a:xfrm>
            <a:off x="9246870" y="3870014"/>
            <a:ext cx="45834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679911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peelOff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154</Words>
  <Application>Microsoft Office PowerPoint</Application>
  <PresentationFormat>Grand écran</PresentationFormat>
  <Paragraphs>28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9</cp:revision>
  <dcterms:created xsi:type="dcterms:W3CDTF">2024-07-21T15:38:19Z</dcterms:created>
  <dcterms:modified xsi:type="dcterms:W3CDTF">2024-07-22T05:08:33Z</dcterms:modified>
</cp:coreProperties>
</file>