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5" r:id="rId2"/>
    <p:sldId id="288" r:id="rId3"/>
    <p:sldId id="275" r:id="rId4"/>
    <p:sldId id="286" r:id="rId5"/>
    <p:sldId id="284" r:id="rId6"/>
    <p:sldId id="283" r:id="rId7"/>
    <p:sldId id="282" r:id="rId8"/>
    <p:sldId id="281" r:id="rId9"/>
    <p:sldId id="280" r:id="rId10"/>
    <p:sldId id="279" r:id="rId11"/>
    <p:sldId id="278" r:id="rId12"/>
    <p:sldId id="277" r:id="rId13"/>
    <p:sldId id="276" r:id="rId14"/>
    <p:sldId id="274" r:id="rId15"/>
    <p:sldId id="273" r:id="rId16"/>
    <p:sldId id="272" r:id="rId17"/>
    <p:sldId id="271" r:id="rId18"/>
    <p:sldId id="270" r:id="rId19"/>
    <p:sldId id="269" r:id="rId20"/>
    <p:sldId id="268" r:id="rId21"/>
    <p:sldId id="267" r:id="rId22"/>
    <p:sldId id="266" r:id="rId23"/>
    <p:sldId id="265" r:id="rId24"/>
    <p:sldId id="264" r:id="rId25"/>
    <p:sldId id="263" r:id="rId26"/>
    <p:sldId id="262" r:id="rId27"/>
    <p:sldId id="261" r:id="rId28"/>
    <p:sldId id="260" r:id="rId29"/>
    <p:sldId id="259" r:id="rId30"/>
    <p:sldId id="258" r:id="rId31"/>
    <p:sldId id="257"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03DF16-242A-DFCA-EDB1-28E99CF035F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DB6BA68-F160-2DB8-41EA-4647E704F3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E6A3A10-3397-6F16-78CB-E4E5B63465E4}"/>
              </a:ext>
            </a:extLst>
          </p:cNvPr>
          <p:cNvSpPr>
            <a:spLocks noGrp="1"/>
          </p:cNvSpPr>
          <p:nvPr>
            <p:ph type="dt" sz="half" idx="10"/>
          </p:nvPr>
        </p:nvSpPr>
        <p:spPr/>
        <p:txBody>
          <a:bodyPr/>
          <a:lstStyle/>
          <a:p>
            <a:fld id="{23E03AD8-C44C-425C-8293-E579F106BF8D}" type="datetimeFigureOut">
              <a:rPr lang="fr-FR" smtClean="0"/>
              <a:t>04/07/2024</a:t>
            </a:fld>
            <a:endParaRPr lang="fr-FR"/>
          </a:p>
        </p:txBody>
      </p:sp>
      <p:sp>
        <p:nvSpPr>
          <p:cNvPr id="5" name="Espace réservé du pied de page 4">
            <a:extLst>
              <a:ext uri="{FF2B5EF4-FFF2-40B4-BE49-F238E27FC236}">
                <a16:creationId xmlns:a16="http://schemas.microsoft.com/office/drawing/2014/main" id="{C5F05BF8-21BB-35FC-8275-B732C45684E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45A41A5-978D-D24B-0DBD-BD6D53DF0B43}"/>
              </a:ext>
            </a:extLst>
          </p:cNvPr>
          <p:cNvSpPr>
            <a:spLocks noGrp="1"/>
          </p:cNvSpPr>
          <p:nvPr>
            <p:ph type="sldNum" sz="quarter" idx="12"/>
          </p:nvPr>
        </p:nvSpPr>
        <p:spPr/>
        <p:txBody>
          <a:bodyPr/>
          <a:lstStyle/>
          <a:p>
            <a:fld id="{F3BA962F-440B-447F-A429-CB85C72B6C4A}" type="slidenum">
              <a:rPr lang="fr-FR" smtClean="0"/>
              <a:t>‹N°›</a:t>
            </a:fld>
            <a:endParaRPr lang="fr-FR"/>
          </a:p>
        </p:txBody>
      </p:sp>
    </p:spTree>
    <p:extLst>
      <p:ext uri="{BB962C8B-B14F-4D97-AF65-F5344CB8AC3E}">
        <p14:creationId xmlns:p14="http://schemas.microsoft.com/office/powerpoint/2010/main" val="12465477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8CD2C2-BF1E-685A-AFF7-956B83BAD99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8A5A841-7C8E-BA60-45B8-9343071EF5E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7BA7BC7-B02B-6C47-FBC5-EA187881DD6D}"/>
              </a:ext>
            </a:extLst>
          </p:cNvPr>
          <p:cNvSpPr>
            <a:spLocks noGrp="1"/>
          </p:cNvSpPr>
          <p:nvPr>
            <p:ph type="dt" sz="half" idx="10"/>
          </p:nvPr>
        </p:nvSpPr>
        <p:spPr/>
        <p:txBody>
          <a:bodyPr/>
          <a:lstStyle/>
          <a:p>
            <a:fld id="{23E03AD8-C44C-425C-8293-E579F106BF8D}" type="datetimeFigureOut">
              <a:rPr lang="fr-FR" smtClean="0"/>
              <a:t>04/07/2024</a:t>
            </a:fld>
            <a:endParaRPr lang="fr-FR"/>
          </a:p>
        </p:txBody>
      </p:sp>
      <p:sp>
        <p:nvSpPr>
          <p:cNvPr id="5" name="Espace réservé du pied de page 4">
            <a:extLst>
              <a:ext uri="{FF2B5EF4-FFF2-40B4-BE49-F238E27FC236}">
                <a16:creationId xmlns:a16="http://schemas.microsoft.com/office/drawing/2014/main" id="{03ADC8D4-17C5-E3AD-1FF2-B22CB9D0CF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CFC8ECA-1BAB-BFA9-6001-1B6D0656BC8B}"/>
              </a:ext>
            </a:extLst>
          </p:cNvPr>
          <p:cNvSpPr>
            <a:spLocks noGrp="1"/>
          </p:cNvSpPr>
          <p:nvPr>
            <p:ph type="sldNum" sz="quarter" idx="12"/>
          </p:nvPr>
        </p:nvSpPr>
        <p:spPr/>
        <p:txBody>
          <a:bodyPr/>
          <a:lstStyle/>
          <a:p>
            <a:fld id="{F3BA962F-440B-447F-A429-CB85C72B6C4A}" type="slidenum">
              <a:rPr lang="fr-FR" smtClean="0"/>
              <a:t>‹N°›</a:t>
            </a:fld>
            <a:endParaRPr lang="fr-FR"/>
          </a:p>
        </p:txBody>
      </p:sp>
    </p:spTree>
    <p:extLst>
      <p:ext uri="{BB962C8B-B14F-4D97-AF65-F5344CB8AC3E}">
        <p14:creationId xmlns:p14="http://schemas.microsoft.com/office/powerpoint/2010/main" val="349454676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54380C-84F2-3A22-818A-A0DF69033FE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4CCECD7-73C7-E552-5E75-DFA58AA9576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FCE0CCF-E990-7D33-D75D-1A19CB9F7C25}"/>
              </a:ext>
            </a:extLst>
          </p:cNvPr>
          <p:cNvSpPr>
            <a:spLocks noGrp="1"/>
          </p:cNvSpPr>
          <p:nvPr>
            <p:ph type="dt" sz="half" idx="10"/>
          </p:nvPr>
        </p:nvSpPr>
        <p:spPr/>
        <p:txBody>
          <a:bodyPr/>
          <a:lstStyle/>
          <a:p>
            <a:fld id="{23E03AD8-C44C-425C-8293-E579F106BF8D}" type="datetimeFigureOut">
              <a:rPr lang="fr-FR" smtClean="0"/>
              <a:t>04/07/2024</a:t>
            </a:fld>
            <a:endParaRPr lang="fr-FR"/>
          </a:p>
        </p:txBody>
      </p:sp>
      <p:sp>
        <p:nvSpPr>
          <p:cNvPr id="5" name="Espace réservé du pied de page 4">
            <a:extLst>
              <a:ext uri="{FF2B5EF4-FFF2-40B4-BE49-F238E27FC236}">
                <a16:creationId xmlns:a16="http://schemas.microsoft.com/office/drawing/2014/main" id="{927481C4-A944-9606-76B2-F46D00F13C1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0302609-8374-F7C1-EB16-DC6BED815ED6}"/>
              </a:ext>
            </a:extLst>
          </p:cNvPr>
          <p:cNvSpPr>
            <a:spLocks noGrp="1"/>
          </p:cNvSpPr>
          <p:nvPr>
            <p:ph type="sldNum" sz="quarter" idx="12"/>
          </p:nvPr>
        </p:nvSpPr>
        <p:spPr/>
        <p:txBody>
          <a:bodyPr/>
          <a:lstStyle/>
          <a:p>
            <a:fld id="{F3BA962F-440B-447F-A429-CB85C72B6C4A}" type="slidenum">
              <a:rPr lang="fr-FR" smtClean="0"/>
              <a:t>‹N°›</a:t>
            </a:fld>
            <a:endParaRPr lang="fr-FR"/>
          </a:p>
        </p:txBody>
      </p:sp>
    </p:spTree>
    <p:extLst>
      <p:ext uri="{BB962C8B-B14F-4D97-AF65-F5344CB8AC3E}">
        <p14:creationId xmlns:p14="http://schemas.microsoft.com/office/powerpoint/2010/main" val="43165630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35477D-523A-21E8-3161-12ACDD0D5E4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C7427D0-F056-08AD-894A-4B88F503DFF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71AC17C-A31C-2BC8-B583-1337A30E415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1FBF1CD-E38E-426D-9CD5-1C5FB4154FE0}"/>
              </a:ext>
            </a:extLst>
          </p:cNvPr>
          <p:cNvSpPr>
            <a:spLocks noGrp="1"/>
          </p:cNvSpPr>
          <p:nvPr>
            <p:ph type="dt" sz="half" idx="10"/>
          </p:nvPr>
        </p:nvSpPr>
        <p:spPr/>
        <p:txBody>
          <a:bodyPr/>
          <a:lstStyle/>
          <a:p>
            <a:fld id="{23E03AD8-C44C-425C-8293-E579F106BF8D}" type="datetimeFigureOut">
              <a:rPr lang="fr-FR" smtClean="0"/>
              <a:t>04/07/2024</a:t>
            </a:fld>
            <a:endParaRPr lang="fr-FR"/>
          </a:p>
        </p:txBody>
      </p:sp>
      <p:sp>
        <p:nvSpPr>
          <p:cNvPr id="6" name="Espace réservé du pied de page 5">
            <a:extLst>
              <a:ext uri="{FF2B5EF4-FFF2-40B4-BE49-F238E27FC236}">
                <a16:creationId xmlns:a16="http://schemas.microsoft.com/office/drawing/2014/main" id="{D3CC05CD-B753-58C4-B513-787FE4D66CE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BFAA487-54BB-0874-0B81-8440EE4FB31B}"/>
              </a:ext>
            </a:extLst>
          </p:cNvPr>
          <p:cNvSpPr>
            <a:spLocks noGrp="1"/>
          </p:cNvSpPr>
          <p:nvPr>
            <p:ph type="sldNum" sz="quarter" idx="12"/>
          </p:nvPr>
        </p:nvSpPr>
        <p:spPr/>
        <p:txBody>
          <a:bodyPr/>
          <a:lstStyle/>
          <a:p>
            <a:fld id="{F3BA962F-440B-447F-A429-CB85C72B6C4A}" type="slidenum">
              <a:rPr lang="fr-FR" smtClean="0"/>
              <a:t>‹N°›</a:t>
            </a:fld>
            <a:endParaRPr lang="fr-FR"/>
          </a:p>
        </p:txBody>
      </p:sp>
    </p:spTree>
    <p:extLst>
      <p:ext uri="{BB962C8B-B14F-4D97-AF65-F5344CB8AC3E}">
        <p14:creationId xmlns:p14="http://schemas.microsoft.com/office/powerpoint/2010/main" val="150389128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0EC854-3DFB-3494-9789-93A819DBE20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507AC98-E236-3C34-CF1C-884A329FA89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3EC5870-40FD-0734-DF0C-BD17E4A05AB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5AB1381-F4D3-F8A4-7057-75D05CD7F6B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A949BCB-74BF-09AC-C51D-BC592A66407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EA2C1A8-F75E-D4DB-9411-B26B44E2012D}"/>
              </a:ext>
            </a:extLst>
          </p:cNvPr>
          <p:cNvSpPr>
            <a:spLocks noGrp="1"/>
          </p:cNvSpPr>
          <p:nvPr>
            <p:ph type="dt" sz="half" idx="10"/>
          </p:nvPr>
        </p:nvSpPr>
        <p:spPr/>
        <p:txBody>
          <a:bodyPr/>
          <a:lstStyle/>
          <a:p>
            <a:fld id="{23E03AD8-C44C-425C-8293-E579F106BF8D}" type="datetimeFigureOut">
              <a:rPr lang="fr-FR" smtClean="0"/>
              <a:t>04/07/2024</a:t>
            </a:fld>
            <a:endParaRPr lang="fr-FR"/>
          </a:p>
        </p:txBody>
      </p:sp>
      <p:sp>
        <p:nvSpPr>
          <p:cNvPr id="8" name="Espace réservé du pied de page 7">
            <a:extLst>
              <a:ext uri="{FF2B5EF4-FFF2-40B4-BE49-F238E27FC236}">
                <a16:creationId xmlns:a16="http://schemas.microsoft.com/office/drawing/2014/main" id="{5453BB7D-D1C9-3276-A311-71CDD63F837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6558F0E-7DFA-3D28-F5C2-ABCB0160EB4A}"/>
              </a:ext>
            </a:extLst>
          </p:cNvPr>
          <p:cNvSpPr>
            <a:spLocks noGrp="1"/>
          </p:cNvSpPr>
          <p:nvPr>
            <p:ph type="sldNum" sz="quarter" idx="12"/>
          </p:nvPr>
        </p:nvSpPr>
        <p:spPr/>
        <p:txBody>
          <a:bodyPr/>
          <a:lstStyle/>
          <a:p>
            <a:fld id="{F3BA962F-440B-447F-A429-CB85C72B6C4A}" type="slidenum">
              <a:rPr lang="fr-FR" smtClean="0"/>
              <a:t>‹N°›</a:t>
            </a:fld>
            <a:endParaRPr lang="fr-FR"/>
          </a:p>
        </p:txBody>
      </p:sp>
    </p:spTree>
    <p:extLst>
      <p:ext uri="{BB962C8B-B14F-4D97-AF65-F5344CB8AC3E}">
        <p14:creationId xmlns:p14="http://schemas.microsoft.com/office/powerpoint/2010/main" val="207097574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12E403-A997-43B0-53F0-37E33C9F182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87FA8E1-2A67-5BD5-01AC-2597B5AA5B13}"/>
              </a:ext>
            </a:extLst>
          </p:cNvPr>
          <p:cNvSpPr>
            <a:spLocks noGrp="1"/>
          </p:cNvSpPr>
          <p:nvPr>
            <p:ph type="dt" sz="half" idx="10"/>
          </p:nvPr>
        </p:nvSpPr>
        <p:spPr/>
        <p:txBody>
          <a:bodyPr/>
          <a:lstStyle/>
          <a:p>
            <a:fld id="{23E03AD8-C44C-425C-8293-E579F106BF8D}" type="datetimeFigureOut">
              <a:rPr lang="fr-FR" smtClean="0"/>
              <a:t>04/07/2024</a:t>
            </a:fld>
            <a:endParaRPr lang="fr-FR"/>
          </a:p>
        </p:txBody>
      </p:sp>
      <p:sp>
        <p:nvSpPr>
          <p:cNvPr id="4" name="Espace réservé du pied de page 3">
            <a:extLst>
              <a:ext uri="{FF2B5EF4-FFF2-40B4-BE49-F238E27FC236}">
                <a16:creationId xmlns:a16="http://schemas.microsoft.com/office/drawing/2014/main" id="{70E2F618-8193-59D5-D7FC-79AC2D498F1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3E809FE-C55A-CA87-388B-4EBE76C3F04B}"/>
              </a:ext>
            </a:extLst>
          </p:cNvPr>
          <p:cNvSpPr>
            <a:spLocks noGrp="1"/>
          </p:cNvSpPr>
          <p:nvPr>
            <p:ph type="sldNum" sz="quarter" idx="12"/>
          </p:nvPr>
        </p:nvSpPr>
        <p:spPr/>
        <p:txBody>
          <a:bodyPr/>
          <a:lstStyle/>
          <a:p>
            <a:fld id="{F3BA962F-440B-447F-A429-CB85C72B6C4A}" type="slidenum">
              <a:rPr lang="fr-FR" smtClean="0"/>
              <a:t>‹N°›</a:t>
            </a:fld>
            <a:endParaRPr lang="fr-FR"/>
          </a:p>
        </p:txBody>
      </p:sp>
    </p:spTree>
    <p:extLst>
      <p:ext uri="{BB962C8B-B14F-4D97-AF65-F5344CB8AC3E}">
        <p14:creationId xmlns:p14="http://schemas.microsoft.com/office/powerpoint/2010/main" val="324196405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DC9C8C7-22ED-47A2-A719-E5003580AC61}"/>
              </a:ext>
            </a:extLst>
          </p:cNvPr>
          <p:cNvSpPr>
            <a:spLocks noGrp="1"/>
          </p:cNvSpPr>
          <p:nvPr>
            <p:ph type="dt" sz="half" idx="10"/>
          </p:nvPr>
        </p:nvSpPr>
        <p:spPr/>
        <p:txBody>
          <a:bodyPr/>
          <a:lstStyle/>
          <a:p>
            <a:fld id="{23E03AD8-C44C-425C-8293-E579F106BF8D}" type="datetimeFigureOut">
              <a:rPr lang="fr-FR" smtClean="0"/>
              <a:t>04/07/2024</a:t>
            </a:fld>
            <a:endParaRPr lang="fr-FR"/>
          </a:p>
        </p:txBody>
      </p:sp>
      <p:sp>
        <p:nvSpPr>
          <p:cNvPr id="3" name="Espace réservé du pied de page 2">
            <a:extLst>
              <a:ext uri="{FF2B5EF4-FFF2-40B4-BE49-F238E27FC236}">
                <a16:creationId xmlns:a16="http://schemas.microsoft.com/office/drawing/2014/main" id="{45D871AF-55F1-C3E9-8BC1-5A842772D00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8D4D207-50D5-34E6-BD93-5A6C9610F5ED}"/>
              </a:ext>
            </a:extLst>
          </p:cNvPr>
          <p:cNvSpPr>
            <a:spLocks noGrp="1"/>
          </p:cNvSpPr>
          <p:nvPr>
            <p:ph type="sldNum" sz="quarter" idx="12"/>
          </p:nvPr>
        </p:nvSpPr>
        <p:spPr/>
        <p:txBody>
          <a:bodyPr/>
          <a:lstStyle/>
          <a:p>
            <a:fld id="{F3BA962F-440B-447F-A429-CB85C72B6C4A}" type="slidenum">
              <a:rPr lang="fr-FR" smtClean="0"/>
              <a:t>‹N°›</a:t>
            </a:fld>
            <a:endParaRPr lang="fr-FR"/>
          </a:p>
        </p:txBody>
      </p:sp>
    </p:spTree>
    <p:extLst>
      <p:ext uri="{BB962C8B-B14F-4D97-AF65-F5344CB8AC3E}">
        <p14:creationId xmlns:p14="http://schemas.microsoft.com/office/powerpoint/2010/main" val="266864821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05E11B-9E91-C333-9E64-642A47473A8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6AA5ED4-71B5-29DA-AC81-1E7B89A1D5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BBCB367-7897-8D19-2800-6578C17466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6537856-919E-6356-EBC3-389D174B2C4E}"/>
              </a:ext>
            </a:extLst>
          </p:cNvPr>
          <p:cNvSpPr>
            <a:spLocks noGrp="1"/>
          </p:cNvSpPr>
          <p:nvPr>
            <p:ph type="dt" sz="half" idx="10"/>
          </p:nvPr>
        </p:nvSpPr>
        <p:spPr/>
        <p:txBody>
          <a:bodyPr/>
          <a:lstStyle/>
          <a:p>
            <a:fld id="{23E03AD8-C44C-425C-8293-E579F106BF8D}" type="datetimeFigureOut">
              <a:rPr lang="fr-FR" smtClean="0"/>
              <a:t>04/07/2024</a:t>
            </a:fld>
            <a:endParaRPr lang="fr-FR"/>
          </a:p>
        </p:txBody>
      </p:sp>
      <p:sp>
        <p:nvSpPr>
          <p:cNvPr id="6" name="Espace réservé du pied de page 5">
            <a:extLst>
              <a:ext uri="{FF2B5EF4-FFF2-40B4-BE49-F238E27FC236}">
                <a16:creationId xmlns:a16="http://schemas.microsoft.com/office/drawing/2014/main" id="{E3D86A88-B04D-F3B5-CD2C-9929198F158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E24E5A1-08C5-AD83-DC54-7E7D0657A788}"/>
              </a:ext>
            </a:extLst>
          </p:cNvPr>
          <p:cNvSpPr>
            <a:spLocks noGrp="1"/>
          </p:cNvSpPr>
          <p:nvPr>
            <p:ph type="sldNum" sz="quarter" idx="12"/>
          </p:nvPr>
        </p:nvSpPr>
        <p:spPr/>
        <p:txBody>
          <a:bodyPr/>
          <a:lstStyle/>
          <a:p>
            <a:fld id="{F3BA962F-440B-447F-A429-CB85C72B6C4A}" type="slidenum">
              <a:rPr lang="fr-FR" smtClean="0"/>
              <a:t>‹N°›</a:t>
            </a:fld>
            <a:endParaRPr lang="fr-FR"/>
          </a:p>
        </p:txBody>
      </p:sp>
    </p:spTree>
    <p:extLst>
      <p:ext uri="{BB962C8B-B14F-4D97-AF65-F5344CB8AC3E}">
        <p14:creationId xmlns:p14="http://schemas.microsoft.com/office/powerpoint/2010/main" val="103046573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798455-10B0-DF9A-92A9-AC532A6CE58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524EA9D-626F-9A4E-3C3C-FC7858292D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6379819-C2E4-A83F-EF8C-FD98EDBB0C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7190218-EB0C-7901-D032-9DF4DEBECE0B}"/>
              </a:ext>
            </a:extLst>
          </p:cNvPr>
          <p:cNvSpPr>
            <a:spLocks noGrp="1"/>
          </p:cNvSpPr>
          <p:nvPr>
            <p:ph type="dt" sz="half" idx="10"/>
          </p:nvPr>
        </p:nvSpPr>
        <p:spPr/>
        <p:txBody>
          <a:bodyPr/>
          <a:lstStyle/>
          <a:p>
            <a:fld id="{23E03AD8-C44C-425C-8293-E579F106BF8D}" type="datetimeFigureOut">
              <a:rPr lang="fr-FR" smtClean="0"/>
              <a:t>04/07/2024</a:t>
            </a:fld>
            <a:endParaRPr lang="fr-FR"/>
          </a:p>
        </p:txBody>
      </p:sp>
      <p:sp>
        <p:nvSpPr>
          <p:cNvPr id="6" name="Espace réservé du pied de page 5">
            <a:extLst>
              <a:ext uri="{FF2B5EF4-FFF2-40B4-BE49-F238E27FC236}">
                <a16:creationId xmlns:a16="http://schemas.microsoft.com/office/drawing/2014/main" id="{0F8E69D6-A86A-DDA8-0112-EF7191CBD41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CEC07A0-BD57-53A4-1E81-145947255950}"/>
              </a:ext>
            </a:extLst>
          </p:cNvPr>
          <p:cNvSpPr>
            <a:spLocks noGrp="1"/>
          </p:cNvSpPr>
          <p:nvPr>
            <p:ph type="sldNum" sz="quarter" idx="12"/>
          </p:nvPr>
        </p:nvSpPr>
        <p:spPr/>
        <p:txBody>
          <a:bodyPr/>
          <a:lstStyle/>
          <a:p>
            <a:fld id="{F3BA962F-440B-447F-A429-CB85C72B6C4A}" type="slidenum">
              <a:rPr lang="fr-FR" smtClean="0"/>
              <a:t>‹N°›</a:t>
            </a:fld>
            <a:endParaRPr lang="fr-FR"/>
          </a:p>
        </p:txBody>
      </p:sp>
    </p:spTree>
    <p:extLst>
      <p:ext uri="{BB962C8B-B14F-4D97-AF65-F5344CB8AC3E}">
        <p14:creationId xmlns:p14="http://schemas.microsoft.com/office/powerpoint/2010/main" val="12783073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857DA9-2F6A-38CE-8E78-B24F504E0EA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5942B2C-CF1A-82D4-871F-AEC88E3F158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03A0642-73D4-F5DD-954B-C3B6ECFC1937}"/>
              </a:ext>
            </a:extLst>
          </p:cNvPr>
          <p:cNvSpPr>
            <a:spLocks noGrp="1"/>
          </p:cNvSpPr>
          <p:nvPr>
            <p:ph type="dt" sz="half" idx="10"/>
          </p:nvPr>
        </p:nvSpPr>
        <p:spPr/>
        <p:txBody>
          <a:bodyPr/>
          <a:lstStyle/>
          <a:p>
            <a:fld id="{23E03AD8-C44C-425C-8293-E579F106BF8D}" type="datetimeFigureOut">
              <a:rPr lang="fr-FR" smtClean="0"/>
              <a:t>04/07/2024</a:t>
            </a:fld>
            <a:endParaRPr lang="fr-FR"/>
          </a:p>
        </p:txBody>
      </p:sp>
      <p:sp>
        <p:nvSpPr>
          <p:cNvPr id="5" name="Espace réservé du pied de page 4">
            <a:extLst>
              <a:ext uri="{FF2B5EF4-FFF2-40B4-BE49-F238E27FC236}">
                <a16:creationId xmlns:a16="http://schemas.microsoft.com/office/drawing/2014/main" id="{20AC54AF-44A1-8116-9873-88AA31B1297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4D69C42-4E8C-3F06-F9A4-B53FCAEC3D3B}"/>
              </a:ext>
            </a:extLst>
          </p:cNvPr>
          <p:cNvSpPr>
            <a:spLocks noGrp="1"/>
          </p:cNvSpPr>
          <p:nvPr>
            <p:ph type="sldNum" sz="quarter" idx="12"/>
          </p:nvPr>
        </p:nvSpPr>
        <p:spPr/>
        <p:txBody>
          <a:bodyPr/>
          <a:lstStyle/>
          <a:p>
            <a:fld id="{F3BA962F-440B-447F-A429-CB85C72B6C4A}" type="slidenum">
              <a:rPr lang="fr-FR" smtClean="0"/>
              <a:t>‹N°›</a:t>
            </a:fld>
            <a:endParaRPr lang="fr-FR"/>
          </a:p>
        </p:txBody>
      </p:sp>
    </p:spTree>
    <p:extLst>
      <p:ext uri="{BB962C8B-B14F-4D97-AF65-F5344CB8AC3E}">
        <p14:creationId xmlns:p14="http://schemas.microsoft.com/office/powerpoint/2010/main" val="292832663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09F1A77-7EF4-4EB0-3634-0F78466C286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2012C02-E4FE-02B6-DFF7-BFA3D81B308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2D9D65-0378-1CDC-4882-8952E30188A7}"/>
              </a:ext>
            </a:extLst>
          </p:cNvPr>
          <p:cNvSpPr>
            <a:spLocks noGrp="1"/>
          </p:cNvSpPr>
          <p:nvPr>
            <p:ph type="dt" sz="half" idx="10"/>
          </p:nvPr>
        </p:nvSpPr>
        <p:spPr/>
        <p:txBody>
          <a:bodyPr/>
          <a:lstStyle/>
          <a:p>
            <a:fld id="{23E03AD8-C44C-425C-8293-E579F106BF8D}" type="datetimeFigureOut">
              <a:rPr lang="fr-FR" smtClean="0"/>
              <a:t>04/07/2024</a:t>
            </a:fld>
            <a:endParaRPr lang="fr-FR"/>
          </a:p>
        </p:txBody>
      </p:sp>
      <p:sp>
        <p:nvSpPr>
          <p:cNvPr id="5" name="Espace réservé du pied de page 4">
            <a:extLst>
              <a:ext uri="{FF2B5EF4-FFF2-40B4-BE49-F238E27FC236}">
                <a16:creationId xmlns:a16="http://schemas.microsoft.com/office/drawing/2014/main" id="{DFE6D47D-39BE-38D8-8F82-8917E0A98EF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7BF9134-61F3-301D-CF1D-DA7758CCB845}"/>
              </a:ext>
            </a:extLst>
          </p:cNvPr>
          <p:cNvSpPr>
            <a:spLocks noGrp="1"/>
          </p:cNvSpPr>
          <p:nvPr>
            <p:ph type="sldNum" sz="quarter" idx="12"/>
          </p:nvPr>
        </p:nvSpPr>
        <p:spPr/>
        <p:txBody>
          <a:bodyPr/>
          <a:lstStyle/>
          <a:p>
            <a:fld id="{F3BA962F-440B-447F-A429-CB85C72B6C4A}" type="slidenum">
              <a:rPr lang="fr-FR" smtClean="0"/>
              <a:t>‹N°›</a:t>
            </a:fld>
            <a:endParaRPr lang="fr-FR"/>
          </a:p>
        </p:txBody>
      </p:sp>
    </p:spTree>
    <p:extLst>
      <p:ext uri="{BB962C8B-B14F-4D97-AF65-F5344CB8AC3E}">
        <p14:creationId xmlns:p14="http://schemas.microsoft.com/office/powerpoint/2010/main" val="49160689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5CDE43D-8375-852D-2DDF-C89FC3E5A1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2A1622E-F2EA-143C-B712-51A6B3903C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4D72EDB-9804-BECC-096D-49B04149955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3E03AD8-C44C-425C-8293-E579F106BF8D}" type="datetimeFigureOut">
              <a:rPr lang="fr-FR" smtClean="0"/>
              <a:t>04/07/2024</a:t>
            </a:fld>
            <a:endParaRPr lang="fr-FR"/>
          </a:p>
        </p:txBody>
      </p:sp>
      <p:sp>
        <p:nvSpPr>
          <p:cNvPr id="5" name="Espace réservé du pied de page 4">
            <a:extLst>
              <a:ext uri="{FF2B5EF4-FFF2-40B4-BE49-F238E27FC236}">
                <a16:creationId xmlns:a16="http://schemas.microsoft.com/office/drawing/2014/main" id="{FC8C34FE-E4D6-6011-9785-3E3209CD9C7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1481AE6-CA90-9459-9B8F-7025635468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3BA962F-440B-447F-A429-CB85C72B6C4A}" type="slidenum">
              <a:rPr lang="fr-FR" smtClean="0"/>
              <a:t>‹N°›</a:t>
            </a:fld>
            <a:endParaRPr lang="fr-FR"/>
          </a:p>
        </p:txBody>
      </p:sp>
    </p:spTree>
    <p:extLst>
      <p:ext uri="{BB962C8B-B14F-4D97-AF65-F5344CB8AC3E}">
        <p14:creationId xmlns:p14="http://schemas.microsoft.com/office/powerpoint/2010/main" val="533039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plein air, nature, région montagneuse&#10;&#10;Description générée automatiquement">
            <a:extLst>
              <a:ext uri="{FF2B5EF4-FFF2-40B4-BE49-F238E27FC236}">
                <a16:creationId xmlns:a16="http://schemas.microsoft.com/office/drawing/2014/main" id="{9C76701A-70F5-5F46-C5C1-C0B17AF44BA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940ADD1D-598C-6AE2-3B60-D197ADD831A6}"/>
              </a:ext>
            </a:extLst>
          </p:cNvPr>
          <p:cNvSpPr txBox="1"/>
          <p:nvPr/>
        </p:nvSpPr>
        <p:spPr>
          <a:xfrm>
            <a:off x="3295521" y="5471220"/>
            <a:ext cx="7981406" cy="1200329"/>
          </a:xfrm>
          <a:prstGeom prst="rect">
            <a:avLst/>
          </a:prstGeom>
          <a:noFill/>
        </p:spPr>
        <p:txBody>
          <a:bodyPr wrap="square" rtlCol="0">
            <a:spAutoFit/>
          </a:bodyPr>
          <a:lstStyle/>
          <a:p>
            <a:endParaRPr lang="fr-FR" sz="2400" b="1" dirty="0"/>
          </a:p>
          <a:p>
            <a:endParaRPr lang="fr-FR" sz="2400" b="1" dirty="0"/>
          </a:p>
          <a:p>
            <a:r>
              <a:rPr lang="fr-FR" sz="2400" b="1" dirty="0"/>
              <a:t>La vallée de Paul, sur l'île de Santo </a:t>
            </a:r>
            <a:r>
              <a:rPr lang="fr-FR" sz="2400" b="1" dirty="0" err="1"/>
              <a:t>Antão</a:t>
            </a:r>
            <a:r>
              <a:rPr lang="fr-FR" sz="2400" b="1" dirty="0"/>
              <a:t>.</a:t>
            </a:r>
          </a:p>
        </p:txBody>
      </p:sp>
      <p:sp>
        <p:nvSpPr>
          <p:cNvPr id="5" name="ZoneTexte 4">
            <a:extLst>
              <a:ext uri="{FF2B5EF4-FFF2-40B4-BE49-F238E27FC236}">
                <a16:creationId xmlns:a16="http://schemas.microsoft.com/office/drawing/2014/main" id="{96829D8A-FACE-B668-9E94-5CCDAEF453BD}"/>
              </a:ext>
            </a:extLst>
          </p:cNvPr>
          <p:cNvSpPr txBox="1"/>
          <p:nvPr/>
        </p:nvSpPr>
        <p:spPr>
          <a:xfrm>
            <a:off x="4548269" y="516537"/>
            <a:ext cx="6501622" cy="461665"/>
          </a:xfrm>
          <a:prstGeom prst="rect">
            <a:avLst/>
          </a:prstGeom>
          <a:noFill/>
        </p:spPr>
        <p:txBody>
          <a:bodyPr wrap="square" rtlCol="0">
            <a:spAutoFit/>
          </a:bodyPr>
          <a:lstStyle/>
          <a:p>
            <a:r>
              <a:rPr lang="fr-FR" sz="2400" b="1" dirty="0"/>
              <a:t>Le Cap – Vert - Afrique</a:t>
            </a:r>
          </a:p>
        </p:txBody>
      </p:sp>
    </p:spTree>
    <p:extLst>
      <p:ext uri="{BB962C8B-B14F-4D97-AF65-F5344CB8AC3E}">
        <p14:creationId xmlns:p14="http://schemas.microsoft.com/office/powerpoint/2010/main" val="378806902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sndAc>
          <p:stSnd loop="1">
            <p:snd r:embed="rId2" name="Hurts To Forget You.wav"/>
          </p:stSnd>
        </p:sndAc>
      </p:transition>
    </mc:Choice>
    <mc:Fallback>
      <p:transition spd="slow" advClick="0" advTm="8000">
        <p:fade/>
        <p:sndAc>
          <p:stSnd loop="1">
            <p:snd r:embed="rId2" name="Hurts To Forget You.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9763CCF-3490-6EE9-C603-4671B96F0801}"/>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Le Cap-Vert, en forme longue la république du Cap-Vert (en portugais : Cabo Verde et República de Cabo Verde) est un État insulaire d'Afrique de l'Ouest, composé d'un archipel de dix îles volcaniques. Situé dans l'océan Atlantique, au large des côtes du Sénégal4 et de la Mauritanie, il couvre une superficie d'environ 4 000 km2. Praia, la capitale, se trouve à 644 km à l'ouest de la presqu'île du Cap-Vert, au Sénégal. L'archipel se divise en deux séries d'îles : au sud, les îles de </a:t>
            </a:r>
            <a:r>
              <a:rPr lang="fr-FR" sz="3200" b="1" dirty="0" err="1">
                <a:solidFill>
                  <a:srgbClr val="FFFF00"/>
                </a:solidFill>
              </a:rPr>
              <a:t>Sotavento</a:t>
            </a:r>
            <a:r>
              <a:rPr lang="fr-FR" sz="3200" b="1" dirty="0">
                <a:solidFill>
                  <a:srgbClr val="FFFF00"/>
                </a:solidFill>
              </a:rPr>
              <a:t> (Brava, Fogo, São Tiago ou Santiago et Maio) et au nord, les îles de </a:t>
            </a:r>
            <a:r>
              <a:rPr lang="fr-FR" sz="3200" b="1" dirty="0" err="1">
                <a:solidFill>
                  <a:srgbClr val="FFFF00"/>
                </a:solidFill>
              </a:rPr>
              <a:t>Barlavento</a:t>
            </a:r>
            <a:r>
              <a:rPr lang="fr-FR" sz="3200" b="1" dirty="0">
                <a:solidFill>
                  <a:srgbClr val="FFFF00"/>
                </a:solidFill>
              </a:rPr>
              <a:t> (Boa Vista, Sal, São </a:t>
            </a:r>
            <a:r>
              <a:rPr lang="fr-FR" sz="3200" b="1" dirty="0" err="1">
                <a:solidFill>
                  <a:srgbClr val="FFFF00"/>
                </a:solidFill>
              </a:rPr>
              <a:t>Nicolau</a:t>
            </a:r>
            <a:r>
              <a:rPr lang="fr-FR" sz="3200" b="1" dirty="0">
                <a:solidFill>
                  <a:srgbClr val="FFFF00"/>
                </a:solidFill>
              </a:rPr>
              <a:t>, Santa </a:t>
            </a:r>
            <a:r>
              <a:rPr lang="fr-FR" sz="3200" b="1" dirty="0" err="1">
                <a:solidFill>
                  <a:srgbClr val="FFFF00"/>
                </a:solidFill>
              </a:rPr>
              <a:t>Luzia</a:t>
            </a:r>
            <a:r>
              <a:rPr lang="fr-FR" sz="3200" b="1" dirty="0">
                <a:solidFill>
                  <a:srgbClr val="FFFF00"/>
                </a:solidFill>
              </a:rPr>
              <a:t>, São Vicente et Santo </a:t>
            </a:r>
            <a:r>
              <a:rPr lang="fr-FR" sz="3200" b="1" dirty="0" err="1">
                <a:solidFill>
                  <a:srgbClr val="FFFF00"/>
                </a:solidFill>
              </a:rPr>
              <a:t>Antão</a:t>
            </a:r>
            <a:r>
              <a:rPr lang="fr-FR" sz="3200" b="1" dirty="0">
                <a:solidFill>
                  <a:srgbClr val="FFFF00"/>
                </a:solidFill>
              </a:rPr>
              <a:t>). L'île de Santiago comprend à elle seule plus de la moitié de la population du pays, et Praia est la plus grande ville du pays.</a:t>
            </a:r>
          </a:p>
        </p:txBody>
      </p:sp>
    </p:spTree>
    <p:extLst>
      <p:ext uri="{BB962C8B-B14F-4D97-AF65-F5344CB8AC3E}">
        <p14:creationId xmlns:p14="http://schemas.microsoft.com/office/powerpoint/2010/main" val="326069579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ature, montagne&#10;&#10;Description générée automatiquement">
            <a:extLst>
              <a:ext uri="{FF2B5EF4-FFF2-40B4-BE49-F238E27FC236}">
                <a16:creationId xmlns:a16="http://schemas.microsoft.com/office/drawing/2014/main" id="{1E4BF25B-3957-89F3-3D9B-8F3801ECBA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14122" y="261603"/>
            <a:ext cx="9963756" cy="6300000"/>
          </a:xfrm>
          <a:prstGeom prst="rect">
            <a:avLst/>
          </a:prstGeom>
          <a:effectLst>
            <a:softEdge rad="127000"/>
          </a:effectLst>
        </p:spPr>
      </p:pic>
      <p:sp>
        <p:nvSpPr>
          <p:cNvPr id="4" name="ZoneTexte 3">
            <a:extLst>
              <a:ext uri="{FF2B5EF4-FFF2-40B4-BE49-F238E27FC236}">
                <a16:creationId xmlns:a16="http://schemas.microsoft.com/office/drawing/2014/main" id="{4BC5F701-2C40-3176-26CA-22E6BA405FF0}"/>
              </a:ext>
            </a:extLst>
          </p:cNvPr>
          <p:cNvSpPr txBox="1"/>
          <p:nvPr/>
        </p:nvSpPr>
        <p:spPr>
          <a:xfrm>
            <a:off x="2377440" y="261603"/>
            <a:ext cx="8242662" cy="830997"/>
          </a:xfrm>
          <a:prstGeom prst="rect">
            <a:avLst/>
          </a:prstGeom>
          <a:noFill/>
        </p:spPr>
        <p:txBody>
          <a:bodyPr wrap="square" rtlCol="0">
            <a:spAutoFit/>
          </a:bodyPr>
          <a:lstStyle/>
          <a:p>
            <a:r>
              <a:rPr lang="fr-FR" sz="2400" b="1" dirty="0">
                <a:solidFill>
                  <a:schemeClr val="bg1"/>
                </a:solidFill>
              </a:rPr>
              <a:t>Le Pico do Fogo, point culminant du Cap-Vert (2 829 m) et volcan actif, dont la dernière éruption remonte à 2014.</a:t>
            </a:r>
          </a:p>
        </p:txBody>
      </p:sp>
    </p:spTree>
    <p:extLst>
      <p:ext uri="{BB962C8B-B14F-4D97-AF65-F5344CB8AC3E}">
        <p14:creationId xmlns:p14="http://schemas.microsoft.com/office/powerpoint/2010/main" val="247182292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rive&#10;&#10;Description générée automatiquement">
            <a:extLst>
              <a:ext uri="{FF2B5EF4-FFF2-40B4-BE49-F238E27FC236}">
                <a16:creationId xmlns:a16="http://schemas.microsoft.com/office/drawing/2014/main" id="{C95D8122-EC17-0BB8-8C90-39DFA15545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6514"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9178608-EBF3-56C7-C8FF-FB3BB3B96C91}"/>
              </a:ext>
            </a:extLst>
          </p:cNvPr>
          <p:cNvSpPr txBox="1"/>
          <p:nvPr/>
        </p:nvSpPr>
        <p:spPr>
          <a:xfrm>
            <a:off x="4785360" y="5378671"/>
            <a:ext cx="7759337" cy="1200329"/>
          </a:xfrm>
          <a:prstGeom prst="rect">
            <a:avLst/>
          </a:prstGeom>
          <a:noFill/>
        </p:spPr>
        <p:txBody>
          <a:bodyPr wrap="square" rtlCol="0">
            <a:spAutoFit/>
          </a:bodyPr>
          <a:lstStyle/>
          <a:p>
            <a:endParaRPr lang="fr-FR" sz="2400" b="1" dirty="0"/>
          </a:p>
          <a:p>
            <a:endParaRPr lang="fr-FR" sz="2400" b="1" dirty="0"/>
          </a:p>
          <a:p>
            <a:r>
              <a:rPr lang="fr-FR" sz="2400" b="1" dirty="0"/>
              <a:t>Plage de </a:t>
            </a:r>
            <a:r>
              <a:rPr lang="fr-FR" sz="2400" b="1" dirty="0" err="1"/>
              <a:t>Gamboa</a:t>
            </a:r>
            <a:r>
              <a:rPr lang="fr-FR" sz="2400" b="1" dirty="0"/>
              <a:t> à Praia</a:t>
            </a:r>
          </a:p>
        </p:txBody>
      </p:sp>
    </p:spTree>
    <p:extLst>
      <p:ext uri="{BB962C8B-B14F-4D97-AF65-F5344CB8AC3E}">
        <p14:creationId xmlns:p14="http://schemas.microsoft.com/office/powerpoint/2010/main" val="250443910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C5A1942F-41B6-EA97-2BA7-0E024AEC8D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9A948B83-998B-EEA1-133F-6D64DAE3174A}"/>
              </a:ext>
            </a:extLst>
          </p:cNvPr>
          <p:cNvSpPr txBox="1"/>
          <p:nvPr/>
        </p:nvSpPr>
        <p:spPr>
          <a:xfrm>
            <a:off x="1632857" y="5657671"/>
            <a:ext cx="11416937" cy="1200329"/>
          </a:xfrm>
          <a:prstGeom prst="rect">
            <a:avLst/>
          </a:prstGeom>
          <a:noFill/>
        </p:spPr>
        <p:txBody>
          <a:bodyPr wrap="square" rtlCol="0">
            <a:spAutoFit/>
          </a:bodyPr>
          <a:lstStyle/>
          <a:p>
            <a:endParaRPr lang="fr-FR" sz="2400" b="1" dirty="0"/>
          </a:p>
          <a:p>
            <a:endParaRPr lang="fr-FR" sz="2400" b="1" dirty="0"/>
          </a:p>
          <a:p>
            <a:r>
              <a:rPr lang="fr-FR" sz="2400" b="1" dirty="0"/>
              <a:t>Baobabs dans la vallée de </a:t>
            </a:r>
            <a:r>
              <a:rPr lang="fr-FR" sz="2400" b="1" dirty="0" err="1"/>
              <a:t>Ribeira</a:t>
            </a:r>
            <a:r>
              <a:rPr lang="fr-FR" sz="2400" b="1" dirty="0"/>
              <a:t> Grande de Santiago (Cap-Vert)</a:t>
            </a:r>
          </a:p>
        </p:txBody>
      </p:sp>
    </p:spTree>
    <p:extLst>
      <p:ext uri="{BB962C8B-B14F-4D97-AF65-F5344CB8AC3E}">
        <p14:creationId xmlns:p14="http://schemas.microsoft.com/office/powerpoint/2010/main" val="69486568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montagne, nuage&#10;&#10;Description générée automatiquement">
            <a:extLst>
              <a:ext uri="{FF2B5EF4-FFF2-40B4-BE49-F238E27FC236}">
                <a16:creationId xmlns:a16="http://schemas.microsoft.com/office/drawing/2014/main" id="{2628175B-5A5C-03FA-B554-5914F2F3C1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8679" y="163014"/>
            <a:ext cx="11274642" cy="6300000"/>
          </a:xfrm>
          <a:prstGeom prst="rect">
            <a:avLst/>
          </a:prstGeom>
          <a:effectLst>
            <a:softEdge rad="635000"/>
          </a:effectLst>
        </p:spPr>
      </p:pic>
      <p:sp>
        <p:nvSpPr>
          <p:cNvPr id="4" name="ZoneTexte 3">
            <a:extLst>
              <a:ext uri="{FF2B5EF4-FFF2-40B4-BE49-F238E27FC236}">
                <a16:creationId xmlns:a16="http://schemas.microsoft.com/office/drawing/2014/main" id="{FEEB436C-4CFA-C77B-82CB-AA39F3CDB739}"/>
              </a:ext>
            </a:extLst>
          </p:cNvPr>
          <p:cNvSpPr txBox="1"/>
          <p:nvPr/>
        </p:nvSpPr>
        <p:spPr>
          <a:xfrm>
            <a:off x="4153989" y="5562650"/>
            <a:ext cx="8791303" cy="1015663"/>
          </a:xfrm>
          <a:prstGeom prst="rect">
            <a:avLst/>
          </a:prstGeom>
          <a:noFill/>
        </p:spPr>
        <p:txBody>
          <a:bodyPr wrap="square" rtlCol="0">
            <a:spAutoFit/>
          </a:bodyPr>
          <a:lstStyle/>
          <a:p>
            <a:endParaRPr lang="fr-FR" dirty="0"/>
          </a:p>
          <a:p>
            <a:endParaRPr lang="fr-FR" dirty="0"/>
          </a:p>
          <a:p>
            <a:r>
              <a:rPr lang="fr-FR" sz="2400" b="1" dirty="0"/>
              <a:t>Exploitation du sel sur l'île de Sal.</a:t>
            </a:r>
          </a:p>
        </p:txBody>
      </p:sp>
    </p:spTree>
    <p:extLst>
      <p:ext uri="{BB962C8B-B14F-4D97-AF65-F5344CB8AC3E}">
        <p14:creationId xmlns:p14="http://schemas.microsoft.com/office/powerpoint/2010/main" val="114261103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ruit de mer, Produits de la mer, poisson, nourriture&#10;&#10;Description générée automatiquement">
            <a:extLst>
              <a:ext uri="{FF2B5EF4-FFF2-40B4-BE49-F238E27FC236}">
                <a16:creationId xmlns:a16="http://schemas.microsoft.com/office/drawing/2014/main" id="{16FCAE36-E470-18C3-6D9A-1FAFDAFC45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53" y="279000"/>
            <a:ext cx="9453694" cy="6300000"/>
          </a:xfrm>
          <a:prstGeom prst="rect">
            <a:avLst/>
          </a:prstGeom>
          <a:effectLst>
            <a:softEdge rad="635000"/>
          </a:effectLst>
        </p:spPr>
      </p:pic>
      <p:sp>
        <p:nvSpPr>
          <p:cNvPr id="4" name="ZoneTexte 3">
            <a:extLst>
              <a:ext uri="{FF2B5EF4-FFF2-40B4-BE49-F238E27FC236}">
                <a16:creationId xmlns:a16="http://schemas.microsoft.com/office/drawing/2014/main" id="{4A74B409-7494-CABE-3DB2-C42A9C663BD2}"/>
              </a:ext>
            </a:extLst>
          </p:cNvPr>
          <p:cNvSpPr txBox="1"/>
          <p:nvPr/>
        </p:nvSpPr>
        <p:spPr>
          <a:xfrm>
            <a:off x="3840479" y="6117335"/>
            <a:ext cx="8869680" cy="461665"/>
          </a:xfrm>
          <a:prstGeom prst="rect">
            <a:avLst/>
          </a:prstGeom>
          <a:noFill/>
        </p:spPr>
        <p:txBody>
          <a:bodyPr wrap="square" rtlCol="0">
            <a:spAutoFit/>
          </a:bodyPr>
          <a:lstStyle/>
          <a:p>
            <a:r>
              <a:rPr lang="fr-FR" sz="2400" b="1"/>
              <a:t>Herboristerie traditionnelle à Mindelo.</a:t>
            </a:r>
            <a:endParaRPr lang="fr-FR" sz="2400" b="1" dirty="0"/>
          </a:p>
        </p:txBody>
      </p:sp>
    </p:spTree>
    <p:extLst>
      <p:ext uri="{BB962C8B-B14F-4D97-AF65-F5344CB8AC3E}">
        <p14:creationId xmlns:p14="http://schemas.microsoft.com/office/powerpoint/2010/main" val="404093789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ammifère, sol, plein air, bétail&#10;&#10;Description générée automatiquement">
            <a:extLst>
              <a:ext uri="{FF2B5EF4-FFF2-40B4-BE49-F238E27FC236}">
                <a16:creationId xmlns:a16="http://schemas.microsoft.com/office/drawing/2014/main" id="{C8FFCC11-BF5B-5172-7CA1-4DE89C86F1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1554" y="189000"/>
            <a:ext cx="388897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315235E-EC19-058D-63EA-C16F3B0B0D17}"/>
              </a:ext>
            </a:extLst>
          </p:cNvPr>
          <p:cNvSpPr txBox="1"/>
          <p:nvPr/>
        </p:nvSpPr>
        <p:spPr>
          <a:xfrm>
            <a:off x="614547" y="5838003"/>
            <a:ext cx="3735977" cy="830997"/>
          </a:xfrm>
          <a:prstGeom prst="rect">
            <a:avLst/>
          </a:prstGeom>
          <a:noFill/>
        </p:spPr>
        <p:txBody>
          <a:bodyPr wrap="square" rtlCol="0">
            <a:spAutoFit/>
          </a:bodyPr>
          <a:lstStyle/>
          <a:p>
            <a:r>
              <a:rPr lang="fr-FR" sz="2400" b="1" dirty="0">
                <a:solidFill>
                  <a:schemeClr val="bg1"/>
                </a:solidFill>
              </a:rPr>
              <a:t>Moutons des montagnes dans le brouillard.</a:t>
            </a:r>
          </a:p>
        </p:txBody>
      </p:sp>
      <p:pic>
        <p:nvPicPr>
          <p:cNvPr id="7" name="Image 6" descr="Une image contenant personne, habits, Visage humain, plein air&#10;&#10;Description générée automatiquement">
            <a:extLst>
              <a:ext uri="{FF2B5EF4-FFF2-40B4-BE49-F238E27FC236}">
                <a16:creationId xmlns:a16="http://schemas.microsoft.com/office/drawing/2014/main" id="{00D60F7A-43E9-EBE6-3408-725C6705630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810378" y="189000"/>
            <a:ext cx="5093379" cy="6480000"/>
          </a:xfrm>
          <a:prstGeom prst="rect">
            <a:avLst/>
          </a:prstGeom>
          <a:ln w="889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844AE19C-9258-7892-1CE9-DD55D79F5235}"/>
              </a:ext>
            </a:extLst>
          </p:cNvPr>
          <p:cNvSpPr txBox="1"/>
          <p:nvPr/>
        </p:nvSpPr>
        <p:spPr>
          <a:xfrm>
            <a:off x="6910251" y="5099340"/>
            <a:ext cx="4667202" cy="1569660"/>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err="1">
                <a:solidFill>
                  <a:schemeClr val="bg1"/>
                </a:solidFill>
              </a:rPr>
              <a:t>Cesária</a:t>
            </a:r>
            <a:r>
              <a:rPr lang="fr-FR" sz="2400" b="1" dirty="0">
                <a:solidFill>
                  <a:schemeClr val="bg1"/>
                </a:solidFill>
              </a:rPr>
              <a:t> Évora était originaire de São Vicente.</a:t>
            </a:r>
          </a:p>
        </p:txBody>
      </p:sp>
    </p:spTree>
    <p:extLst>
      <p:ext uri="{BB962C8B-B14F-4D97-AF65-F5344CB8AC3E}">
        <p14:creationId xmlns:p14="http://schemas.microsoft.com/office/powerpoint/2010/main" val="325096370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paysage&#10;&#10;Description générée automatiquement">
            <a:extLst>
              <a:ext uri="{FF2B5EF4-FFF2-40B4-BE49-F238E27FC236}">
                <a16:creationId xmlns:a16="http://schemas.microsoft.com/office/drawing/2014/main" id="{8EFF90F7-76BD-9F46-CDC5-54B3FB6E427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74125" y="151674"/>
            <a:ext cx="9843750" cy="6300000"/>
          </a:xfrm>
          <a:prstGeom prst="rect">
            <a:avLst/>
          </a:prstGeom>
          <a:effectLst>
            <a:softEdge rad="635000"/>
          </a:effectLst>
        </p:spPr>
      </p:pic>
    </p:spTree>
    <p:extLst>
      <p:ext uri="{BB962C8B-B14F-4D97-AF65-F5344CB8AC3E}">
        <p14:creationId xmlns:p14="http://schemas.microsoft.com/office/powerpoint/2010/main" val="130031443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ateau, ciel, montagne&#10;&#10;Description générée automatiquement">
            <a:extLst>
              <a:ext uri="{FF2B5EF4-FFF2-40B4-BE49-F238E27FC236}">
                <a16:creationId xmlns:a16="http://schemas.microsoft.com/office/drawing/2014/main" id="{C6962177-7619-1762-C68E-D0ABB8EBBC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000" y="918898"/>
            <a:ext cx="11340000" cy="5020204"/>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3D8D25C-608B-D4B5-9B37-29315D2AF9BA}"/>
              </a:ext>
            </a:extLst>
          </p:cNvPr>
          <p:cNvSpPr txBox="1"/>
          <p:nvPr/>
        </p:nvSpPr>
        <p:spPr>
          <a:xfrm>
            <a:off x="1131394" y="5338937"/>
            <a:ext cx="11766000" cy="1200329"/>
          </a:xfrm>
          <a:prstGeom prst="rect">
            <a:avLst/>
          </a:prstGeom>
          <a:noFill/>
        </p:spPr>
        <p:txBody>
          <a:bodyPr wrap="square" rtlCol="0">
            <a:spAutoFit/>
          </a:bodyPr>
          <a:lstStyle/>
          <a:p>
            <a:endParaRPr lang="fr-FR" sz="2400" b="1" dirty="0"/>
          </a:p>
          <a:p>
            <a:endParaRPr lang="fr-FR" sz="2400" b="1" dirty="0"/>
          </a:p>
          <a:p>
            <a:r>
              <a:rPr lang="fr-FR" sz="2400" b="1" dirty="0"/>
              <a:t>Vue partielle de la baie de Porto Grande montrant, au fond, le Monte Cara</a:t>
            </a:r>
          </a:p>
        </p:txBody>
      </p:sp>
    </p:spTree>
    <p:extLst>
      <p:ext uri="{BB962C8B-B14F-4D97-AF65-F5344CB8AC3E}">
        <p14:creationId xmlns:p14="http://schemas.microsoft.com/office/powerpoint/2010/main" val="116641467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Relief éolien&#10;&#10;Description générée automatiquement">
            <a:extLst>
              <a:ext uri="{FF2B5EF4-FFF2-40B4-BE49-F238E27FC236}">
                <a16:creationId xmlns:a16="http://schemas.microsoft.com/office/drawing/2014/main" id="{19A71E86-9FE1-10FF-053C-B74AE14586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6515"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4CD01A71-3883-D2A2-1E38-1647D00DFC06}"/>
              </a:ext>
            </a:extLst>
          </p:cNvPr>
          <p:cNvSpPr txBox="1"/>
          <p:nvPr/>
        </p:nvSpPr>
        <p:spPr>
          <a:xfrm>
            <a:off x="2312126" y="5657671"/>
            <a:ext cx="8294914" cy="1200329"/>
          </a:xfrm>
          <a:prstGeom prst="rect">
            <a:avLst/>
          </a:prstGeom>
          <a:noFill/>
        </p:spPr>
        <p:txBody>
          <a:bodyPr wrap="square" rtlCol="0">
            <a:spAutoFit/>
          </a:bodyPr>
          <a:lstStyle/>
          <a:p>
            <a:endParaRPr lang="fr-FR" sz="2400" b="1" dirty="0"/>
          </a:p>
          <a:p>
            <a:endParaRPr lang="fr-FR" sz="2400" b="1" dirty="0"/>
          </a:p>
          <a:p>
            <a:r>
              <a:rPr lang="fr-FR" sz="2400" b="1" dirty="0"/>
              <a:t>Le Topo da </a:t>
            </a:r>
            <a:r>
              <a:rPr lang="fr-FR" sz="2400" b="1" dirty="0" err="1"/>
              <a:t>Coroa</a:t>
            </a:r>
            <a:r>
              <a:rPr lang="fr-FR" sz="2400" b="1" dirty="0"/>
              <a:t> (1 979 m) et le paysage lunaire alentour.</a:t>
            </a:r>
          </a:p>
        </p:txBody>
      </p:sp>
    </p:spTree>
    <p:extLst>
      <p:ext uri="{BB962C8B-B14F-4D97-AF65-F5344CB8AC3E}">
        <p14:creationId xmlns:p14="http://schemas.microsoft.com/office/powerpoint/2010/main" val="159871403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région montagneuse, Chaîne de montagnes&#10;&#10;Description générée automatiquement">
            <a:extLst>
              <a:ext uri="{FF2B5EF4-FFF2-40B4-BE49-F238E27FC236}">
                <a16:creationId xmlns:a16="http://schemas.microsoft.com/office/drawing/2014/main" id="{F3382800-81EC-07B8-5B93-74C37874CB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0389"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6B344AC9-A371-6096-267E-61C9FC2097D4}"/>
              </a:ext>
            </a:extLst>
          </p:cNvPr>
          <p:cNvSpPr txBox="1"/>
          <p:nvPr/>
        </p:nvSpPr>
        <p:spPr>
          <a:xfrm>
            <a:off x="3975463" y="5562660"/>
            <a:ext cx="8216537" cy="1200329"/>
          </a:xfrm>
          <a:prstGeom prst="rect">
            <a:avLst/>
          </a:prstGeom>
          <a:noFill/>
        </p:spPr>
        <p:txBody>
          <a:bodyPr wrap="square" rtlCol="0">
            <a:spAutoFit/>
          </a:bodyPr>
          <a:lstStyle/>
          <a:p>
            <a:endParaRPr lang="fr-FR" sz="2400" b="1" dirty="0"/>
          </a:p>
          <a:p>
            <a:endParaRPr lang="fr-FR" sz="2400" b="1" dirty="0"/>
          </a:p>
          <a:p>
            <a:r>
              <a:rPr lang="fr-FR" sz="2400" b="1" dirty="0"/>
              <a:t>La vallée de </a:t>
            </a:r>
            <a:r>
              <a:rPr lang="fr-FR" sz="2400" b="1" dirty="0" err="1"/>
              <a:t>Garça</a:t>
            </a:r>
            <a:r>
              <a:rPr lang="fr-FR" sz="2400" b="1" dirty="0"/>
              <a:t> au nord de l'île.</a:t>
            </a:r>
          </a:p>
        </p:txBody>
      </p:sp>
    </p:spTree>
    <p:extLst>
      <p:ext uri="{BB962C8B-B14F-4D97-AF65-F5344CB8AC3E}">
        <p14:creationId xmlns:p14="http://schemas.microsoft.com/office/powerpoint/2010/main" val="140777915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montagne, ciel&#10;&#10;Description générée automatiquement">
            <a:extLst>
              <a:ext uri="{FF2B5EF4-FFF2-40B4-BE49-F238E27FC236}">
                <a16:creationId xmlns:a16="http://schemas.microsoft.com/office/drawing/2014/main" id="{9E1A691E-BB5A-DE16-6C03-6CAAF59260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135309"/>
            <a:ext cx="9453707" cy="6300000"/>
          </a:xfrm>
          <a:prstGeom prst="rect">
            <a:avLst/>
          </a:prstGeom>
          <a:effectLst>
            <a:softEdge rad="317500"/>
          </a:effectLst>
        </p:spPr>
      </p:pic>
      <p:sp>
        <p:nvSpPr>
          <p:cNvPr id="4" name="ZoneTexte 3">
            <a:extLst>
              <a:ext uri="{FF2B5EF4-FFF2-40B4-BE49-F238E27FC236}">
                <a16:creationId xmlns:a16="http://schemas.microsoft.com/office/drawing/2014/main" id="{6568ED59-9A02-3B38-B78B-2B3748FE5CB5}"/>
              </a:ext>
            </a:extLst>
          </p:cNvPr>
          <p:cNvSpPr txBox="1"/>
          <p:nvPr/>
        </p:nvSpPr>
        <p:spPr>
          <a:xfrm>
            <a:off x="5630090" y="5522362"/>
            <a:ext cx="9170126" cy="1200329"/>
          </a:xfrm>
          <a:prstGeom prst="rect">
            <a:avLst/>
          </a:prstGeom>
          <a:noFill/>
        </p:spPr>
        <p:txBody>
          <a:bodyPr wrap="square" rtlCol="0">
            <a:spAutoFit/>
          </a:bodyPr>
          <a:lstStyle/>
          <a:p>
            <a:endParaRPr lang="fr-FR" sz="2400" b="1" dirty="0"/>
          </a:p>
          <a:p>
            <a:endParaRPr lang="fr-FR" sz="2400" b="1" dirty="0"/>
          </a:p>
          <a:p>
            <a:r>
              <a:rPr lang="fr-FR" sz="2400" b="1" dirty="0"/>
              <a:t>le littoral nord.</a:t>
            </a:r>
          </a:p>
        </p:txBody>
      </p:sp>
    </p:spTree>
    <p:extLst>
      <p:ext uri="{BB962C8B-B14F-4D97-AF65-F5344CB8AC3E}">
        <p14:creationId xmlns:p14="http://schemas.microsoft.com/office/powerpoint/2010/main" val="138710957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herbe&#10;&#10;Description générée automatiquement">
            <a:extLst>
              <a:ext uri="{FF2B5EF4-FFF2-40B4-BE49-F238E27FC236}">
                <a16:creationId xmlns:a16="http://schemas.microsoft.com/office/drawing/2014/main" id="{3969B44D-6869-EF1E-24B2-D6096D6799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1098" y="279000"/>
            <a:ext cx="8449803" cy="6300000"/>
          </a:xfrm>
          <a:prstGeom prst="rect">
            <a:avLst/>
          </a:prstGeom>
          <a:effectLst>
            <a:softEdge rad="635000"/>
          </a:effectLst>
        </p:spPr>
      </p:pic>
      <p:sp>
        <p:nvSpPr>
          <p:cNvPr id="4" name="ZoneTexte 3">
            <a:extLst>
              <a:ext uri="{FF2B5EF4-FFF2-40B4-BE49-F238E27FC236}">
                <a16:creationId xmlns:a16="http://schemas.microsoft.com/office/drawing/2014/main" id="{898A7CE8-FBE0-FCDE-C775-2E0EC8D696CD}"/>
              </a:ext>
            </a:extLst>
          </p:cNvPr>
          <p:cNvSpPr txBox="1"/>
          <p:nvPr/>
        </p:nvSpPr>
        <p:spPr>
          <a:xfrm>
            <a:off x="3265714" y="5525588"/>
            <a:ext cx="8660675" cy="1200329"/>
          </a:xfrm>
          <a:prstGeom prst="rect">
            <a:avLst/>
          </a:prstGeom>
          <a:noFill/>
        </p:spPr>
        <p:txBody>
          <a:bodyPr wrap="square" rtlCol="0">
            <a:spAutoFit/>
          </a:bodyPr>
          <a:lstStyle/>
          <a:p>
            <a:endParaRPr lang="fr-FR" sz="2400" b="1" dirty="0"/>
          </a:p>
          <a:p>
            <a:endParaRPr lang="fr-FR" sz="2400" b="1" dirty="0"/>
          </a:p>
          <a:p>
            <a:r>
              <a:rPr lang="fr-FR" sz="2400" b="1" dirty="0"/>
              <a:t>La vallée de Norte au nord-ouest de l'île.</a:t>
            </a:r>
          </a:p>
        </p:txBody>
      </p:sp>
    </p:spTree>
    <p:extLst>
      <p:ext uri="{BB962C8B-B14F-4D97-AF65-F5344CB8AC3E}">
        <p14:creationId xmlns:p14="http://schemas.microsoft.com/office/powerpoint/2010/main" val="162305519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ciel, eau&#10;&#10;Description générée automatiquement">
            <a:extLst>
              <a:ext uri="{FF2B5EF4-FFF2-40B4-BE49-F238E27FC236}">
                <a16:creationId xmlns:a16="http://schemas.microsoft.com/office/drawing/2014/main" id="{B6009875-25F2-CFB4-BC69-9E67912CBC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080FB08A-C295-56EA-E45C-6FFE78802660}"/>
              </a:ext>
            </a:extLst>
          </p:cNvPr>
          <p:cNvSpPr txBox="1"/>
          <p:nvPr/>
        </p:nvSpPr>
        <p:spPr>
          <a:xfrm>
            <a:off x="1896000" y="5657671"/>
            <a:ext cx="9784080" cy="1200329"/>
          </a:xfrm>
          <a:prstGeom prst="rect">
            <a:avLst/>
          </a:prstGeom>
          <a:noFill/>
        </p:spPr>
        <p:txBody>
          <a:bodyPr wrap="square" rtlCol="0">
            <a:spAutoFit/>
          </a:bodyPr>
          <a:lstStyle/>
          <a:p>
            <a:endParaRPr lang="fr-FR" sz="2400" b="1" dirty="0"/>
          </a:p>
          <a:p>
            <a:endParaRPr lang="fr-FR" sz="2400" b="1" dirty="0"/>
          </a:p>
          <a:p>
            <a:r>
              <a:rPr lang="fr-FR" sz="2400" b="1" dirty="0"/>
              <a:t>La ville de Ponta do Sol occupe l'extrémité d'une presqu'île.</a:t>
            </a:r>
          </a:p>
        </p:txBody>
      </p:sp>
    </p:spTree>
    <p:extLst>
      <p:ext uri="{BB962C8B-B14F-4D97-AF65-F5344CB8AC3E}">
        <p14:creationId xmlns:p14="http://schemas.microsoft.com/office/powerpoint/2010/main" val="362644503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ciel, arbre&#10;&#10;Description générée automatiquement">
            <a:extLst>
              <a:ext uri="{FF2B5EF4-FFF2-40B4-BE49-F238E27FC236}">
                <a16:creationId xmlns:a16="http://schemas.microsoft.com/office/drawing/2014/main" id="{D63BE024-A78F-D01D-A9FF-877C574AE5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8401B601-AB15-FE3C-9584-1A4F0C33972D}"/>
              </a:ext>
            </a:extLst>
          </p:cNvPr>
          <p:cNvSpPr txBox="1"/>
          <p:nvPr/>
        </p:nvSpPr>
        <p:spPr>
          <a:xfrm>
            <a:off x="914400" y="5978835"/>
            <a:ext cx="11277600" cy="830997"/>
          </a:xfrm>
          <a:prstGeom prst="rect">
            <a:avLst/>
          </a:prstGeom>
          <a:noFill/>
        </p:spPr>
        <p:txBody>
          <a:bodyPr wrap="square" rtlCol="0">
            <a:spAutoFit/>
          </a:bodyPr>
          <a:lstStyle/>
          <a:p>
            <a:endParaRPr lang="fr-FR" sz="2400" b="1" dirty="0"/>
          </a:p>
          <a:p>
            <a:r>
              <a:rPr lang="fr-FR" sz="2400" b="1" dirty="0"/>
              <a:t>Maison traditionnelle de Santo </a:t>
            </a:r>
            <a:r>
              <a:rPr lang="fr-FR" sz="2400" b="1" dirty="0" err="1"/>
              <a:t>Antão</a:t>
            </a:r>
            <a:r>
              <a:rPr lang="fr-FR" sz="2400" b="1" dirty="0"/>
              <a:t> au milieu des cultures en terrasse.</a:t>
            </a:r>
          </a:p>
        </p:txBody>
      </p:sp>
    </p:spTree>
    <p:extLst>
      <p:ext uri="{BB962C8B-B14F-4D97-AF65-F5344CB8AC3E}">
        <p14:creationId xmlns:p14="http://schemas.microsoft.com/office/powerpoint/2010/main" val="114915333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81A745A9-F3E5-DC78-2311-3231470122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E51E3D8-0208-B7A1-29D7-8D1C636439A0}"/>
              </a:ext>
            </a:extLst>
          </p:cNvPr>
          <p:cNvSpPr txBox="1"/>
          <p:nvPr/>
        </p:nvSpPr>
        <p:spPr>
          <a:xfrm>
            <a:off x="4036423" y="6151844"/>
            <a:ext cx="8294914" cy="461665"/>
          </a:xfrm>
          <a:prstGeom prst="rect">
            <a:avLst/>
          </a:prstGeom>
          <a:noFill/>
        </p:spPr>
        <p:txBody>
          <a:bodyPr wrap="square" rtlCol="0">
            <a:spAutoFit/>
          </a:bodyPr>
          <a:lstStyle/>
          <a:p>
            <a:r>
              <a:rPr lang="fr-FR" sz="2400" b="1"/>
              <a:t>Le port moderne de Porto Novo.</a:t>
            </a:r>
            <a:endParaRPr lang="fr-FR" sz="2400" b="1" dirty="0"/>
          </a:p>
        </p:txBody>
      </p:sp>
    </p:spTree>
    <p:extLst>
      <p:ext uri="{BB962C8B-B14F-4D97-AF65-F5344CB8AC3E}">
        <p14:creationId xmlns:p14="http://schemas.microsoft.com/office/powerpoint/2010/main" val="231739037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montagne, nature&#10;&#10;Description générée automatiquement">
            <a:extLst>
              <a:ext uri="{FF2B5EF4-FFF2-40B4-BE49-F238E27FC236}">
                <a16:creationId xmlns:a16="http://schemas.microsoft.com/office/drawing/2014/main" id="{25C7BE59-70CF-E784-6289-D3C8589382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0000" y="297000"/>
            <a:ext cx="8352000" cy="6264000"/>
          </a:xfrm>
          <a:prstGeom prst="rect">
            <a:avLst/>
          </a:prstGeom>
          <a:effectLst>
            <a:softEdge rad="635000"/>
          </a:effectLst>
        </p:spPr>
      </p:pic>
      <p:sp>
        <p:nvSpPr>
          <p:cNvPr id="4" name="ZoneTexte 3">
            <a:extLst>
              <a:ext uri="{FF2B5EF4-FFF2-40B4-BE49-F238E27FC236}">
                <a16:creationId xmlns:a16="http://schemas.microsoft.com/office/drawing/2014/main" id="{E938DE92-63DB-5443-8CA9-D8628E622216}"/>
              </a:ext>
            </a:extLst>
          </p:cNvPr>
          <p:cNvSpPr txBox="1"/>
          <p:nvPr/>
        </p:nvSpPr>
        <p:spPr>
          <a:xfrm>
            <a:off x="3553097" y="5318305"/>
            <a:ext cx="8352000" cy="1200329"/>
          </a:xfrm>
          <a:prstGeom prst="rect">
            <a:avLst/>
          </a:prstGeom>
          <a:noFill/>
        </p:spPr>
        <p:txBody>
          <a:bodyPr wrap="square" rtlCol="0">
            <a:spAutoFit/>
          </a:bodyPr>
          <a:lstStyle/>
          <a:p>
            <a:endParaRPr lang="fr-FR" sz="2400" b="1" dirty="0"/>
          </a:p>
          <a:p>
            <a:endParaRPr lang="fr-FR" sz="2400" b="1" dirty="0"/>
          </a:p>
          <a:p>
            <a:r>
              <a:rPr lang="fr-FR" sz="2400" b="1" dirty="0"/>
              <a:t>La route de Corda entièrement pavée.</a:t>
            </a:r>
          </a:p>
        </p:txBody>
      </p:sp>
    </p:spTree>
    <p:extLst>
      <p:ext uri="{BB962C8B-B14F-4D97-AF65-F5344CB8AC3E}">
        <p14:creationId xmlns:p14="http://schemas.microsoft.com/office/powerpoint/2010/main" val="225865068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sol, terre&#10;&#10;Description générée automatiquement">
            <a:extLst>
              <a:ext uri="{FF2B5EF4-FFF2-40B4-BE49-F238E27FC236}">
                <a16:creationId xmlns:a16="http://schemas.microsoft.com/office/drawing/2014/main" id="{F83A7F1A-E3F7-A1C7-C422-65191493C6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53" y="279000"/>
            <a:ext cx="9453694" cy="6300000"/>
          </a:xfrm>
          <a:prstGeom prst="rect">
            <a:avLst/>
          </a:prstGeom>
          <a:effectLst>
            <a:softEdge rad="635000"/>
          </a:effectLst>
        </p:spPr>
      </p:pic>
      <p:sp>
        <p:nvSpPr>
          <p:cNvPr id="4" name="ZoneTexte 3">
            <a:extLst>
              <a:ext uri="{FF2B5EF4-FFF2-40B4-BE49-F238E27FC236}">
                <a16:creationId xmlns:a16="http://schemas.microsoft.com/office/drawing/2014/main" id="{F8A74BB7-E648-B514-B1D8-F305EA39931C}"/>
              </a:ext>
            </a:extLst>
          </p:cNvPr>
          <p:cNvSpPr txBox="1"/>
          <p:nvPr/>
        </p:nvSpPr>
        <p:spPr>
          <a:xfrm>
            <a:off x="2504255" y="5656217"/>
            <a:ext cx="9235440" cy="1077218"/>
          </a:xfrm>
          <a:prstGeom prst="rect">
            <a:avLst/>
          </a:prstGeom>
          <a:noFill/>
        </p:spPr>
        <p:txBody>
          <a:bodyPr wrap="square" rtlCol="0">
            <a:spAutoFit/>
          </a:bodyPr>
          <a:lstStyle/>
          <a:p>
            <a:endParaRPr lang="fr-FR" sz="2000" b="1" dirty="0"/>
          </a:p>
          <a:p>
            <a:endParaRPr lang="fr-FR" sz="2000" b="1" dirty="0"/>
          </a:p>
          <a:p>
            <a:r>
              <a:rPr lang="fr-FR" sz="2400" b="1" dirty="0"/>
              <a:t>La piste reliant </a:t>
            </a:r>
            <a:r>
              <a:rPr lang="fr-FR" sz="2400" b="1" dirty="0" err="1"/>
              <a:t>Tarrafal</a:t>
            </a:r>
            <a:r>
              <a:rPr lang="fr-FR" sz="2400" b="1" dirty="0"/>
              <a:t> de Monte Trigo à Porto Novo.</a:t>
            </a:r>
          </a:p>
        </p:txBody>
      </p:sp>
    </p:spTree>
    <p:extLst>
      <p:ext uri="{BB962C8B-B14F-4D97-AF65-F5344CB8AC3E}">
        <p14:creationId xmlns:p14="http://schemas.microsoft.com/office/powerpoint/2010/main" val="283595410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ol, plein air, ciel, arbre&#10;&#10;Description générée automatiquement">
            <a:extLst>
              <a:ext uri="{FF2B5EF4-FFF2-40B4-BE49-F238E27FC236}">
                <a16:creationId xmlns:a16="http://schemas.microsoft.com/office/drawing/2014/main" id="{9BB5CCF7-FB00-8DC9-36A2-A628AEB173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0891"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C8B538B6-8050-25A6-A310-EC44035459F1}"/>
              </a:ext>
            </a:extLst>
          </p:cNvPr>
          <p:cNvSpPr txBox="1"/>
          <p:nvPr/>
        </p:nvSpPr>
        <p:spPr>
          <a:xfrm>
            <a:off x="4088676" y="5558657"/>
            <a:ext cx="9522822" cy="1015663"/>
          </a:xfrm>
          <a:prstGeom prst="rect">
            <a:avLst/>
          </a:prstGeom>
          <a:noFill/>
        </p:spPr>
        <p:txBody>
          <a:bodyPr wrap="square" rtlCol="0">
            <a:spAutoFit/>
          </a:bodyPr>
          <a:lstStyle/>
          <a:p>
            <a:endParaRPr lang="fr-FR" dirty="0"/>
          </a:p>
          <a:p>
            <a:endParaRPr lang="fr-FR" dirty="0"/>
          </a:p>
          <a:p>
            <a:r>
              <a:rPr lang="fr-FR" sz="2400" b="1" dirty="0"/>
              <a:t>la rue principale de </a:t>
            </a:r>
            <a:r>
              <a:rPr lang="fr-FR" sz="2400" b="1" dirty="0" err="1"/>
              <a:t>Calheta</a:t>
            </a:r>
            <a:endParaRPr lang="fr-FR" sz="2400" b="1" dirty="0"/>
          </a:p>
        </p:txBody>
      </p:sp>
    </p:spTree>
    <p:extLst>
      <p:ext uri="{BB962C8B-B14F-4D97-AF65-F5344CB8AC3E}">
        <p14:creationId xmlns:p14="http://schemas.microsoft.com/office/powerpoint/2010/main" val="45635186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rocher, mer&#10;&#10;Description générée automatiquement">
            <a:extLst>
              <a:ext uri="{FF2B5EF4-FFF2-40B4-BE49-F238E27FC236}">
                <a16:creationId xmlns:a16="http://schemas.microsoft.com/office/drawing/2014/main" id="{1ABBC595-E03A-9FD2-CF93-6FA11FB86C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7325"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6D2CA136-DF30-2A11-6345-1F205B3A7498}"/>
              </a:ext>
            </a:extLst>
          </p:cNvPr>
          <p:cNvSpPr txBox="1"/>
          <p:nvPr/>
        </p:nvSpPr>
        <p:spPr>
          <a:xfrm>
            <a:off x="2508067" y="6396335"/>
            <a:ext cx="8987247" cy="461665"/>
          </a:xfrm>
          <a:prstGeom prst="rect">
            <a:avLst/>
          </a:prstGeom>
          <a:noFill/>
        </p:spPr>
        <p:txBody>
          <a:bodyPr wrap="square" rtlCol="0">
            <a:spAutoFit/>
          </a:bodyPr>
          <a:lstStyle/>
          <a:p>
            <a:r>
              <a:rPr lang="fr-FR" sz="2400" b="1"/>
              <a:t>Roches basaltiques caractéristiques (ici à l'île de Ngor).</a:t>
            </a:r>
            <a:endParaRPr lang="fr-FR" sz="2400" b="1" dirty="0"/>
          </a:p>
        </p:txBody>
      </p:sp>
    </p:spTree>
    <p:extLst>
      <p:ext uri="{BB962C8B-B14F-4D97-AF65-F5344CB8AC3E}">
        <p14:creationId xmlns:p14="http://schemas.microsoft.com/office/powerpoint/2010/main" val="392526227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age, plein air, Photographie aérienne&#10;&#10;Description générée automatiquement">
            <a:extLst>
              <a:ext uri="{FF2B5EF4-FFF2-40B4-BE49-F238E27FC236}">
                <a16:creationId xmlns:a16="http://schemas.microsoft.com/office/drawing/2014/main" id="{801D09F5-AA36-A994-45C7-F26770B089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6000" y="706875"/>
            <a:ext cx="10980000" cy="5444250"/>
          </a:xfrm>
          <a:prstGeom prst="rect">
            <a:avLst/>
          </a:prstGeom>
          <a:effectLst>
            <a:softEdge rad="127000"/>
          </a:effectLst>
        </p:spPr>
      </p:pic>
      <p:sp>
        <p:nvSpPr>
          <p:cNvPr id="4" name="ZoneTexte 3">
            <a:extLst>
              <a:ext uri="{FF2B5EF4-FFF2-40B4-BE49-F238E27FC236}">
                <a16:creationId xmlns:a16="http://schemas.microsoft.com/office/drawing/2014/main" id="{870F2244-26C4-E23E-5A08-AA28E08B2631}"/>
              </a:ext>
            </a:extLst>
          </p:cNvPr>
          <p:cNvSpPr txBox="1"/>
          <p:nvPr/>
        </p:nvSpPr>
        <p:spPr>
          <a:xfrm>
            <a:off x="3361508" y="5355771"/>
            <a:ext cx="7680960" cy="1200329"/>
          </a:xfrm>
          <a:prstGeom prst="rect">
            <a:avLst/>
          </a:prstGeom>
          <a:noFill/>
        </p:spPr>
        <p:txBody>
          <a:bodyPr wrap="square" rtlCol="0">
            <a:spAutoFit/>
          </a:bodyPr>
          <a:lstStyle/>
          <a:p>
            <a:endParaRPr lang="fr-FR" sz="2400" b="1" dirty="0"/>
          </a:p>
          <a:p>
            <a:endParaRPr lang="fr-FR" sz="2400" b="1" dirty="0"/>
          </a:p>
          <a:p>
            <a:r>
              <a:rPr lang="fr-FR" sz="2400" b="1" dirty="0" err="1"/>
              <a:t>Aerial</a:t>
            </a:r>
            <a:r>
              <a:rPr lang="fr-FR" sz="2400" b="1" dirty="0"/>
              <a:t> </a:t>
            </a:r>
            <a:r>
              <a:rPr lang="fr-FR" sz="2400" b="1" dirty="0" err="1"/>
              <a:t>view</a:t>
            </a:r>
            <a:r>
              <a:rPr lang="fr-FR" sz="2400" b="1" dirty="0"/>
              <a:t> of Santa Maria, Cape Verde</a:t>
            </a:r>
          </a:p>
        </p:txBody>
      </p:sp>
    </p:spTree>
    <p:extLst>
      <p:ext uri="{BB962C8B-B14F-4D97-AF65-F5344CB8AC3E}">
        <p14:creationId xmlns:p14="http://schemas.microsoft.com/office/powerpoint/2010/main" val="316642920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ciel, rive&#10;&#10;Description générée automatiquement">
            <a:extLst>
              <a:ext uri="{FF2B5EF4-FFF2-40B4-BE49-F238E27FC236}">
                <a16:creationId xmlns:a16="http://schemas.microsoft.com/office/drawing/2014/main" id="{9D2E130C-8EF6-ECF0-A4AF-FF20EB39B9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72" y="182635"/>
            <a:ext cx="9453655" cy="6300000"/>
          </a:xfrm>
          <a:prstGeom prst="rect">
            <a:avLst/>
          </a:prstGeom>
          <a:effectLst>
            <a:softEdge rad="317500"/>
          </a:effectLst>
        </p:spPr>
      </p:pic>
      <p:sp>
        <p:nvSpPr>
          <p:cNvPr id="4" name="ZoneTexte 3">
            <a:extLst>
              <a:ext uri="{FF2B5EF4-FFF2-40B4-BE49-F238E27FC236}">
                <a16:creationId xmlns:a16="http://schemas.microsoft.com/office/drawing/2014/main" id="{94872C45-2C5C-125B-7E5A-4138B4A17BD4}"/>
              </a:ext>
            </a:extLst>
          </p:cNvPr>
          <p:cNvSpPr txBox="1"/>
          <p:nvPr/>
        </p:nvSpPr>
        <p:spPr>
          <a:xfrm>
            <a:off x="4106091" y="5475036"/>
            <a:ext cx="8673737" cy="1200329"/>
          </a:xfrm>
          <a:prstGeom prst="rect">
            <a:avLst/>
          </a:prstGeom>
          <a:noFill/>
        </p:spPr>
        <p:txBody>
          <a:bodyPr wrap="square" rtlCol="0">
            <a:spAutoFit/>
          </a:bodyPr>
          <a:lstStyle/>
          <a:p>
            <a:endParaRPr lang="fr-FR" sz="2400" b="1" dirty="0"/>
          </a:p>
          <a:p>
            <a:endParaRPr lang="fr-FR" sz="2400" b="1" dirty="0"/>
          </a:p>
          <a:p>
            <a:r>
              <a:rPr lang="fr-FR" sz="2400" b="1" dirty="0"/>
              <a:t>Plage près de Santa Maria.</a:t>
            </a:r>
          </a:p>
        </p:txBody>
      </p:sp>
    </p:spTree>
    <p:extLst>
      <p:ext uri="{BB962C8B-B14F-4D97-AF65-F5344CB8AC3E}">
        <p14:creationId xmlns:p14="http://schemas.microsoft.com/office/powerpoint/2010/main" val="57047778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uage, bâtiment&#10;&#10;Description générée automatiquement">
            <a:extLst>
              <a:ext uri="{FF2B5EF4-FFF2-40B4-BE49-F238E27FC236}">
                <a16:creationId xmlns:a16="http://schemas.microsoft.com/office/drawing/2014/main" id="{2DC37C60-B27E-9754-E5E6-6EB2D35D59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9130" y="279000"/>
            <a:ext cx="9453706" cy="6300000"/>
          </a:xfrm>
          <a:prstGeom prst="rect">
            <a:avLst/>
          </a:prstGeom>
          <a:effectLst>
            <a:softEdge rad="317500"/>
          </a:effectLst>
        </p:spPr>
      </p:pic>
      <p:sp>
        <p:nvSpPr>
          <p:cNvPr id="4" name="ZoneTexte 3">
            <a:extLst>
              <a:ext uri="{FF2B5EF4-FFF2-40B4-BE49-F238E27FC236}">
                <a16:creationId xmlns:a16="http://schemas.microsoft.com/office/drawing/2014/main" id="{8841ABE7-810E-751C-D7EB-19D38E35368A}"/>
              </a:ext>
            </a:extLst>
          </p:cNvPr>
          <p:cNvSpPr txBox="1"/>
          <p:nvPr/>
        </p:nvSpPr>
        <p:spPr>
          <a:xfrm>
            <a:off x="3400697" y="6348167"/>
            <a:ext cx="8791303" cy="461665"/>
          </a:xfrm>
          <a:prstGeom prst="rect">
            <a:avLst/>
          </a:prstGeom>
          <a:noFill/>
        </p:spPr>
        <p:txBody>
          <a:bodyPr wrap="square" rtlCol="0">
            <a:spAutoFit/>
          </a:bodyPr>
          <a:lstStyle/>
          <a:p>
            <a:r>
              <a:rPr lang="fr-FR" sz="2400" b="1"/>
              <a:t>Université du Cap-Vert, Praia, Cap-Vert</a:t>
            </a:r>
            <a:endParaRPr lang="fr-FR" sz="2400" b="1" dirty="0"/>
          </a:p>
        </p:txBody>
      </p:sp>
    </p:spTree>
    <p:extLst>
      <p:ext uri="{BB962C8B-B14F-4D97-AF65-F5344CB8AC3E}">
        <p14:creationId xmlns:p14="http://schemas.microsoft.com/office/powerpoint/2010/main" val="183601218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maison, Zone résidentielle&#10;&#10;Description générée automatiquement">
            <a:extLst>
              <a:ext uri="{FF2B5EF4-FFF2-40B4-BE49-F238E27FC236}">
                <a16:creationId xmlns:a16="http://schemas.microsoft.com/office/drawing/2014/main" id="{CA7466EE-EA0B-5ECE-7250-8E809575DF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97" y="174497"/>
            <a:ext cx="9453606" cy="6300000"/>
          </a:xfrm>
          <a:prstGeom prst="rect">
            <a:avLst/>
          </a:prstGeom>
          <a:effectLst>
            <a:softEdge rad="317500"/>
          </a:effectLst>
        </p:spPr>
      </p:pic>
      <p:sp>
        <p:nvSpPr>
          <p:cNvPr id="4" name="ZoneTexte 3">
            <a:extLst>
              <a:ext uri="{FF2B5EF4-FFF2-40B4-BE49-F238E27FC236}">
                <a16:creationId xmlns:a16="http://schemas.microsoft.com/office/drawing/2014/main" id="{BA4F4326-0624-31E6-C366-72B8453314F1}"/>
              </a:ext>
            </a:extLst>
          </p:cNvPr>
          <p:cNvSpPr txBox="1"/>
          <p:nvPr/>
        </p:nvSpPr>
        <p:spPr>
          <a:xfrm>
            <a:off x="4336868" y="6243664"/>
            <a:ext cx="9453606" cy="461665"/>
          </a:xfrm>
          <a:prstGeom prst="rect">
            <a:avLst/>
          </a:prstGeom>
          <a:noFill/>
        </p:spPr>
        <p:txBody>
          <a:bodyPr wrap="square" rtlCol="0">
            <a:spAutoFit/>
          </a:bodyPr>
          <a:lstStyle/>
          <a:p>
            <a:r>
              <a:rPr lang="fr-FR" sz="2400" b="1"/>
              <a:t>Vue sur la ville (Espargos)</a:t>
            </a:r>
            <a:endParaRPr lang="fr-FR" sz="2400" b="1" dirty="0"/>
          </a:p>
        </p:txBody>
      </p:sp>
    </p:spTree>
    <p:extLst>
      <p:ext uri="{BB962C8B-B14F-4D97-AF65-F5344CB8AC3E}">
        <p14:creationId xmlns:p14="http://schemas.microsoft.com/office/powerpoint/2010/main" val="159777859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nature, ciel&#10;&#10;Description générée automatiquement">
            <a:extLst>
              <a:ext uri="{FF2B5EF4-FFF2-40B4-BE49-F238E27FC236}">
                <a16:creationId xmlns:a16="http://schemas.microsoft.com/office/drawing/2014/main" id="{F1233AC1-2796-1B09-E5F0-509E77BB93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9199" y="279000"/>
            <a:ext cx="8488428" cy="6300000"/>
          </a:xfrm>
          <a:prstGeom prst="rect">
            <a:avLst/>
          </a:prstGeom>
          <a:effectLst>
            <a:softEdge rad="317500"/>
          </a:effectLst>
        </p:spPr>
      </p:pic>
      <p:sp>
        <p:nvSpPr>
          <p:cNvPr id="4" name="ZoneTexte 3">
            <a:extLst>
              <a:ext uri="{FF2B5EF4-FFF2-40B4-BE49-F238E27FC236}">
                <a16:creationId xmlns:a16="http://schemas.microsoft.com/office/drawing/2014/main" id="{8AA0F99C-7FB7-1A23-CA36-D345A29D680B}"/>
              </a:ext>
            </a:extLst>
          </p:cNvPr>
          <p:cNvSpPr txBox="1"/>
          <p:nvPr/>
        </p:nvSpPr>
        <p:spPr>
          <a:xfrm>
            <a:off x="2769326" y="6348549"/>
            <a:ext cx="7678301" cy="461665"/>
          </a:xfrm>
          <a:prstGeom prst="rect">
            <a:avLst/>
          </a:prstGeom>
          <a:noFill/>
        </p:spPr>
        <p:txBody>
          <a:bodyPr wrap="square" rtlCol="0">
            <a:spAutoFit/>
          </a:bodyPr>
          <a:lstStyle/>
          <a:p>
            <a:r>
              <a:rPr lang="fr-FR" sz="2400" b="1"/>
              <a:t>Zone de Santa Maria, sur l'île de Sal, au Cap - Vert .</a:t>
            </a:r>
            <a:endParaRPr lang="fr-FR" sz="2400" b="1" dirty="0"/>
          </a:p>
        </p:txBody>
      </p:sp>
    </p:spTree>
    <p:extLst>
      <p:ext uri="{BB962C8B-B14F-4D97-AF65-F5344CB8AC3E}">
        <p14:creationId xmlns:p14="http://schemas.microsoft.com/office/powerpoint/2010/main" val="148057174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sol, eau&#10;&#10;Description générée automatiquement">
            <a:extLst>
              <a:ext uri="{FF2B5EF4-FFF2-40B4-BE49-F238E27FC236}">
                <a16:creationId xmlns:a16="http://schemas.microsoft.com/office/drawing/2014/main" id="{F4C51D69-9EF4-69AF-3303-3A98085F9C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000" y="621000"/>
            <a:ext cx="11232000" cy="5616000"/>
          </a:xfrm>
          <a:prstGeom prst="rect">
            <a:avLst/>
          </a:prstGeom>
          <a:effectLst>
            <a:softEdge rad="317500"/>
          </a:effectLst>
        </p:spPr>
      </p:pic>
      <p:sp>
        <p:nvSpPr>
          <p:cNvPr id="4" name="ZoneTexte 3">
            <a:extLst>
              <a:ext uri="{FF2B5EF4-FFF2-40B4-BE49-F238E27FC236}">
                <a16:creationId xmlns:a16="http://schemas.microsoft.com/office/drawing/2014/main" id="{C55BB493-589F-2EBB-CB52-1549F47A0C42}"/>
              </a:ext>
            </a:extLst>
          </p:cNvPr>
          <p:cNvSpPr txBox="1"/>
          <p:nvPr/>
        </p:nvSpPr>
        <p:spPr>
          <a:xfrm>
            <a:off x="1254034" y="6106371"/>
            <a:ext cx="10607040" cy="461665"/>
          </a:xfrm>
          <a:prstGeom prst="rect">
            <a:avLst/>
          </a:prstGeom>
          <a:noFill/>
        </p:spPr>
        <p:txBody>
          <a:bodyPr wrap="square" rtlCol="0">
            <a:spAutoFit/>
          </a:bodyPr>
          <a:lstStyle/>
          <a:p>
            <a:r>
              <a:rPr lang="fr-FR" sz="2400" b="1"/>
              <a:t>Tables salantes à Santa-Maria et kitesurf en arrière-plan (Kite Beach)</a:t>
            </a:r>
            <a:endParaRPr lang="fr-FR" sz="2400" b="1" dirty="0"/>
          </a:p>
        </p:txBody>
      </p:sp>
    </p:spTree>
    <p:extLst>
      <p:ext uri="{BB962C8B-B14F-4D97-AF65-F5344CB8AC3E}">
        <p14:creationId xmlns:p14="http://schemas.microsoft.com/office/powerpoint/2010/main" val="197504470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montagne, sol&#10;&#10;Description générée automatiquement">
            <a:extLst>
              <a:ext uri="{FF2B5EF4-FFF2-40B4-BE49-F238E27FC236}">
                <a16:creationId xmlns:a16="http://schemas.microsoft.com/office/drawing/2014/main" id="{79A8A443-BFFD-1C0F-AC6D-B473F8A948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98" y="279000"/>
            <a:ext cx="9453604" cy="6300000"/>
          </a:xfrm>
          <a:prstGeom prst="rect">
            <a:avLst/>
          </a:prstGeom>
          <a:effectLst>
            <a:softEdge rad="317500"/>
          </a:effectLst>
        </p:spPr>
      </p:pic>
      <p:sp>
        <p:nvSpPr>
          <p:cNvPr id="4" name="ZoneTexte 3">
            <a:extLst>
              <a:ext uri="{FF2B5EF4-FFF2-40B4-BE49-F238E27FC236}">
                <a16:creationId xmlns:a16="http://schemas.microsoft.com/office/drawing/2014/main" id="{22F7F45A-0132-08BD-221C-28ED40191A1A}"/>
              </a:ext>
            </a:extLst>
          </p:cNvPr>
          <p:cNvSpPr txBox="1"/>
          <p:nvPr/>
        </p:nvSpPr>
        <p:spPr>
          <a:xfrm>
            <a:off x="3056708" y="5564778"/>
            <a:ext cx="10463349" cy="1200329"/>
          </a:xfrm>
          <a:prstGeom prst="rect">
            <a:avLst/>
          </a:prstGeom>
          <a:noFill/>
        </p:spPr>
        <p:txBody>
          <a:bodyPr wrap="square" rtlCol="0">
            <a:spAutoFit/>
          </a:bodyPr>
          <a:lstStyle/>
          <a:p>
            <a:endParaRPr lang="fr-FR" sz="2400" b="1" dirty="0"/>
          </a:p>
          <a:p>
            <a:endParaRPr lang="fr-FR" sz="2400" b="1" dirty="0"/>
          </a:p>
          <a:p>
            <a:r>
              <a:rPr lang="fr-FR" sz="2400" b="1" dirty="0"/>
              <a:t>Ancienne exploitation de sel (</a:t>
            </a:r>
            <a:r>
              <a:rPr lang="fr-FR" sz="2400" b="1" dirty="0" err="1"/>
              <a:t>Pedra</a:t>
            </a:r>
            <a:r>
              <a:rPr lang="fr-FR" sz="2400" b="1" dirty="0"/>
              <a:t> de </a:t>
            </a:r>
            <a:r>
              <a:rPr lang="fr-FR" sz="2400" b="1" dirty="0" err="1"/>
              <a:t>Lume</a:t>
            </a:r>
            <a:r>
              <a:rPr lang="fr-FR" sz="2400" b="1" dirty="0"/>
              <a:t>)</a:t>
            </a:r>
          </a:p>
        </p:txBody>
      </p:sp>
    </p:spTree>
    <p:extLst>
      <p:ext uri="{BB962C8B-B14F-4D97-AF65-F5344CB8AC3E}">
        <p14:creationId xmlns:p14="http://schemas.microsoft.com/office/powerpoint/2010/main" val="256677825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maison&#10;&#10;Description générée automatiquement">
            <a:extLst>
              <a:ext uri="{FF2B5EF4-FFF2-40B4-BE49-F238E27FC236}">
                <a16:creationId xmlns:a16="http://schemas.microsoft.com/office/drawing/2014/main" id="{8B46512E-DD1A-8706-482C-406925F056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182892"/>
            <a:ext cx="9453707" cy="6300000"/>
          </a:xfrm>
          <a:prstGeom prst="rect">
            <a:avLst/>
          </a:prstGeom>
          <a:effectLst>
            <a:softEdge rad="127000"/>
          </a:effectLst>
        </p:spPr>
      </p:pic>
      <p:sp>
        <p:nvSpPr>
          <p:cNvPr id="4" name="ZoneTexte 3">
            <a:extLst>
              <a:ext uri="{FF2B5EF4-FFF2-40B4-BE49-F238E27FC236}">
                <a16:creationId xmlns:a16="http://schemas.microsoft.com/office/drawing/2014/main" id="{8A719B40-7BDE-1661-5603-5E9DA196426C}"/>
              </a:ext>
            </a:extLst>
          </p:cNvPr>
          <p:cNvSpPr txBox="1"/>
          <p:nvPr/>
        </p:nvSpPr>
        <p:spPr>
          <a:xfrm>
            <a:off x="4219304" y="5657671"/>
            <a:ext cx="8771984" cy="1200329"/>
          </a:xfrm>
          <a:prstGeom prst="rect">
            <a:avLst/>
          </a:prstGeom>
          <a:noFill/>
        </p:spPr>
        <p:txBody>
          <a:bodyPr wrap="square" rtlCol="0">
            <a:spAutoFit/>
          </a:bodyPr>
          <a:lstStyle/>
          <a:p>
            <a:endParaRPr lang="fr-FR" sz="2400" b="1" dirty="0"/>
          </a:p>
          <a:p>
            <a:endParaRPr lang="fr-FR" sz="2400" b="1" dirty="0"/>
          </a:p>
          <a:p>
            <a:r>
              <a:rPr lang="fr-FR" sz="2400" b="1" dirty="0"/>
              <a:t>Immeubles à Santa Maria</a:t>
            </a:r>
          </a:p>
        </p:txBody>
      </p:sp>
    </p:spTree>
    <p:extLst>
      <p:ext uri="{BB962C8B-B14F-4D97-AF65-F5344CB8AC3E}">
        <p14:creationId xmlns:p14="http://schemas.microsoft.com/office/powerpoint/2010/main" val="66150670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plein air, bâtiment, peinture&#10;&#10;Description générée automatiquement">
            <a:extLst>
              <a:ext uri="{FF2B5EF4-FFF2-40B4-BE49-F238E27FC236}">
                <a16:creationId xmlns:a16="http://schemas.microsoft.com/office/drawing/2014/main" id="{7C824EDE-935F-2A35-C6BC-5FE96D4DCE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000" y="729592"/>
            <a:ext cx="11556000" cy="5398815"/>
          </a:xfrm>
          <a:prstGeom prst="rect">
            <a:avLst/>
          </a:prstGeom>
          <a:effectLst>
            <a:softEdge rad="317500"/>
          </a:effectLst>
        </p:spPr>
      </p:pic>
      <p:sp>
        <p:nvSpPr>
          <p:cNvPr id="4" name="ZoneTexte 3">
            <a:extLst>
              <a:ext uri="{FF2B5EF4-FFF2-40B4-BE49-F238E27FC236}">
                <a16:creationId xmlns:a16="http://schemas.microsoft.com/office/drawing/2014/main" id="{8F6FA4D5-0352-DB20-A31C-F8B1B3080A95}"/>
              </a:ext>
            </a:extLst>
          </p:cNvPr>
          <p:cNvSpPr txBox="1"/>
          <p:nvPr/>
        </p:nvSpPr>
        <p:spPr>
          <a:xfrm>
            <a:off x="3304903" y="5279321"/>
            <a:ext cx="6792686" cy="1200329"/>
          </a:xfrm>
          <a:prstGeom prst="rect">
            <a:avLst/>
          </a:prstGeom>
          <a:noFill/>
        </p:spPr>
        <p:txBody>
          <a:bodyPr wrap="square" rtlCol="0">
            <a:spAutoFit/>
          </a:bodyPr>
          <a:lstStyle/>
          <a:p>
            <a:endParaRPr lang="fr-FR" sz="2400" b="1" dirty="0"/>
          </a:p>
          <a:p>
            <a:endParaRPr lang="fr-FR" sz="2400" b="1" dirty="0"/>
          </a:p>
          <a:p>
            <a:r>
              <a:rPr lang="fr-FR" sz="2400" b="1" dirty="0"/>
              <a:t>Boutiques de souvenir à Santa Maria</a:t>
            </a:r>
          </a:p>
        </p:txBody>
      </p:sp>
    </p:spTree>
    <p:extLst>
      <p:ext uri="{BB962C8B-B14F-4D97-AF65-F5344CB8AC3E}">
        <p14:creationId xmlns:p14="http://schemas.microsoft.com/office/powerpoint/2010/main" val="172745531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oiture, Véhicule terrestre, véhicule&#10;&#10;Description générée automatiquement">
            <a:extLst>
              <a:ext uri="{FF2B5EF4-FFF2-40B4-BE49-F238E27FC236}">
                <a16:creationId xmlns:a16="http://schemas.microsoft.com/office/drawing/2014/main" id="{0DCC26F5-F8F2-4B13-B290-35338B829E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89" y="279000"/>
            <a:ext cx="9453621" cy="6300000"/>
          </a:xfrm>
          <a:prstGeom prst="rect">
            <a:avLst/>
          </a:prstGeom>
          <a:effectLst>
            <a:softEdge rad="317500"/>
          </a:effectLst>
        </p:spPr>
      </p:pic>
      <p:sp>
        <p:nvSpPr>
          <p:cNvPr id="4" name="ZoneTexte 3">
            <a:extLst>
              <a:ext uri="{FF2B5EF4-FFF2-40B4-BE49-F238E27FC236}">
                <a16:creationId xmlns:a16="http://schemas.microsoft.com/office/drawing/2014/main" id="{04B82095-99EC-21BB-C6F8-16AB2867DBE6}"/>
              </a:ext>
            </a:extLst>
          </p:cNvPr>
          <p:cNvSpPr txBox="1"/>
          <p:nvPr/>
        </p:nvSpPr>
        <p:spPr>
          <a:xfrm>
            <a:off x="4088674" y="5551714"/>
            <a:ext cx="8830492" cy="1200329"/>
          </a:xfrm>
          <a:prstGeom prst="rect">
            <a:avLst/>
          </a:prstGeom>
          <a:noFill/>
        </p:spPr>
        <p:txBody>
          <a:bodyPr wrap="square" rtlCol="0">
            <a:spAutoFit/>
          </a:bodyPr>
          <a:lstStyle/>
          <a:p>
            <a:endParaRPr lang="fr-FR" sz="2400" b="1" dirty="0"/>
          </a:p>
          <a:p>
            <a:endParaRPr lang="fr-FR" sz="2400" b="1" dirty="0"/>
          </a:p>
          <a:p>
            <a:r>
              <a:rPr lang="fr-FR" sz="2400" b="1" dirty="0"/>
              <a:t>Rue principale à Santa Maria</a:t>
            </a:r>
          </a:p>
        </p:txBody>
      </p:sp>
    </p:spTree>
    <p:extLst>
      <p:ext uri="{BB962C8B-B14F-4D97-AF65-F5344CB8AC3E}">
        <p14:creationId xmlns:p14="http://schemas.microsoft.com/office/powerpoint/2010/main" val="418887449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1E45CA74-C8DD-E8FF-D0C9-69AB769B83E9}"/>
              </a:ext>
            </a:extLst>
          </p:cNvPr>
          <p:cNvSpPr txBox="1"/>
          <p:nvPr/>
        </p:nvSpPr>
        <p:spPr>
          <a:xfrm>
            <a:off x="1637211" y="1136469"/>
            <a:ext cx="10554789" cy="584775"/>
          </a:xfrm>
          <a:prstGeom prst="rect">
            <a:avLst/>
          </a:prstGeom>
          <a:noFill/>
        </p:spPr>
        <p:txBody>
          <a:bodyPr wrap="square" rtlCol="0">
            <a:spAutoFit/>
          </a:bodyPr>
          <a:lstStyle/>
          <a:p>
            <a:r>
              <a:rPr lang="fr-FR" sz="3200" b="1" dirty="0"/>
              <a:t>Lorient Vous A Présenté Le Cap – Vert - Afrique</a:t>
            </a:r>
          </a:p>
        </p:txBody>
      </p:sp>
      <p:sp>
        <p:nvSpPr>
          <p:cNvPr id="3" name="ZoneTexte 2">
            <a:extLst>
              <a:ext uri="{FF2B5EF4-FFF2-40B4-BE49-F238E27FC236}">
                <a16:creationId xmlns:a16="http://schemas.microsoft.com/office/drawing/2014/main" id="{3CCA27E0-9B72-0A3B-85CC-752EDE5D1FEB}"/>
              </a:ext>
            </a:extLst>
          </p:cNvPr>
          <p:cNvSpPr txBox="1"/>
          <p:nvPr/>
        </p:nvSpPr>
        <p:spPr>
          <a:xfrm>
            <a:off x="3278777" y="2145363"/>
            <a:ext cx="7746274" cy="584775"/>
          </a:xfrm>
          <a:prstGeom prst="rect">
            <a:avLst/>
          </a:prstGeom>
          <a:noFill/>
        </p:spPr>
        <p:txBody>
          <a:bodyPr wrap="square" rtlCol="0">
            <a:spAutoFit/>
          </a:bodyPr>
          <a:lstStyle/>
          <a:p>
            <a:r>
              <a:rPr lang="fr-FR" sz="3200" b="1" dirty="0"/>
              <a:t>Les Images Et Le Son Du net</a:t>
            </a:r>
          </a:p>
        </p:txBody>
      </p:sp>
      <p:sp>
        <p:nvSpPr>
          <p:cNvPr id="4" name="ZoneTexte 3">
            <a:extLst>
              <a:ext uri="{FF2B5EF4-FFF2-40B4-BE49-F238E27FC236}">
                <a16:creationId xmlns:a16="http://schemas.microsoft.com/office/drawing/2014/main" id="{C9ACAF4E-A190-D583-EB98-A053A0A042C7}"/>
              </a:ext>
            </a:extLst>
          </p:cNvPr>
          <p:cNvSpPr txBox="1"/>
          <p:nvPr/>
        </p:nvSpPr>
        <p:spPr>
          <a:xfrm>
            <a:off x="4069080" y="3429000"/>
            <a:ext cx="6400800" cy="584775"/>
          </a:xfrm>
          <a:prstGeom prst="rect">
            <a:avLst/>
          </a:prstGeom>
          <a:noFill/>
        </p:spPr>
        <p:txBody>
          <a:bodyPr wrap="square" rtlCol="0">
            <a:spAutoFit/>
          </a:bodyPr>
          <a:lstStyle/>
          <a:p>
            <a:r>
              <a:rPr lang="fr-FR" sz="3200" b="1" dirty="0"/>
              <a:t>Merci De Votre Visite</a:t>
            </a:r>
          </a:p>
        </p:txBody>
      </p:sp>
      <p:sp>
        <p:nvSpPr>
          <p:cNvPr id="5" name="ZoneTexte 4">
            <a:extLst>
              <a:ext uri="{FF2B5EF4-FFF2-40B4-BE49-F238E27FC236}">
                <a16:creationId xmlns:a16="http://schemas.microsoft.com/office/drawing/2014/main" id="{07A6EBA4-EE76-E8A6-A489-633DADBF3093}"/>
              </a:ext>
            </a:extLst>
          </p:cNvPr>
          <p:cNvSpPr txBox="1"/>
          <p:nvPr/>
        </p:nvSpPr>
        <p:spPr>
          <a:xfrm>
            <a:off x="5408023" y="4551982"/>
            <a:ext cx="6152606"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18970927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78</TotalTime>
  <Words>469</Words>
  <Application>Microsoft Office PowerPoint</Application>
  <PresentationFormat>Grand écran</PresentationFormat>
  <Paragraphs>77</Paragraphs>
  <Slides>32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2024-07-04T12:56:58Z</dcterms:created>
  <dcterms:modified xsi:type="dcterms:W3CDTF">2024-07-04T14:43:09Z</dcterms:modified>
</cp:coreProperties>
</file>