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83" r:id="rId4"/>
    <p:sldId id="282" r:id="rId5"/>
    <p:sldId id="281" r:id="rId6"/>
    <p:sldId id="280" r:id="rId7"/>
    <p:sldId id="279" r:id="rId8"/>
    <p:sldId id="278" r:id="rId9"/>
    <p:sldId id="277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64" r:id="rId23"/>
    <p:sldId id="263" r:id="rId24"/>
    <p:sldId id="262" r:id="rId25"/>
    <p:sldId id="261" r:id="rId26"/>
    <p:sldId id="260" r:id="rId27"/>
    <p:sldId id="259" r:id="rId28"/>
    <p:sldId id="285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4" d="100"/>
          <a:sy n="74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014F27-7963-F5B1-F544-982139BFBD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86C6D14-85C0-04AE-D456-644A77BE60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3BFFB6-6C45-7DE3-2639-6CB7367D8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2471-7973-4549-958D-E6B55EDBE95A}" type="datetimeFigureOut">
              <a:rPr lang="fr-FR" smtClean="0"/>
              <a:t>20/07/2024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D1F772-4983-D5D1-6B84-D3ED494A4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2C28E5-E002-BC44-0907-B3C311762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CE308-84D2-4A77-811F-CE322D1B8A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675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6412B2-EAF3-E68C-3022-3F551ACF7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766A1E-9DEF-010B-3A5E-52DD281128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79E8FD-7FB9-6CCD-EE39-FC881EF2A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2471-7973-4549-958D-E6B55EDBE95A}" type="datetimeFigureOut">
              <a:rPr lang="fr-FR" smtClean="0"/>
              <a:t>20/07/2024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ABC82A-1417-A96B-D762-34AC83B8F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BE8FC2F-3A79-5DE6-CAB9-58BE7EFE8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CE308-84D2-4A77-811F-CE322D1B8A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5904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14C43E-CBCD-F190-C9AE-7439B63A9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B6436F8-ACAD-9A3C-FEE7-FB89B21DC2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6E384E-C4C8-5D99-2A24-EF4DDF053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2471-7973-4549-958D-E6B55EDBE95A}" type="datetimeFigureOut">
              <a:rPr lang="fr-FR" smtClean="0"/>
              <a:t>20/07/2024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C6A33F-A4D9-66E6-E57F-5B147DD4E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E5AB62-EEAE-5E86-88D2-8EF9FB96F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CE308-84D2-4A77-811F-CE322D1B8A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584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1D472B-7A18-F9A3-36A2-1F6E93130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D154B1-2AD0-2C1A-C422-4A43AB3E7E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F79E03A-DB9B-1AEA-3CCD-9E95D35380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5F62B8E-662C-9D1B-25A0-8BF1B3FFE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2471-7973-4549-958D-E6B55EDBE95A}" type="datetimeFigureOut">
              <a:rPr lang="fr-FR" smtClean="0"/>
              <a:t>20/07/2024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A4F41DE-4E1E-5C0F-6441-3195B4D9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84357AD-2856-4B40-B2DC-6CFAF7668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CE308-84D2-4A77-811F-CE322D1B8A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552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F1835F-9363-D413-8BEE-169A9A3F2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7056EDE-CCF8-2D89-7382-C30FA0B160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8F59410-8BB4-BE72-B9B6-4457FB49C3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E9D5FB4-FFED-C5D8-59D4-E3BB11D33C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2D0350B-F83F-7608-D034-61DFEDB5C6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3CDC011-D44E-705C-6F38-3FED63C1A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2471-7973-4549-958D-E6B55EDBE95A}" type="datetimeFigureOut">
              <a:rPr lang="fr-FR" smtClean="0"/>
              <a:t>20/07/2024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B4963C6-C019-2573-2918-52B42E129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2CDD05E-EA29-18AB-21F6-BB8EE42CA6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CE308-84D2-4A77-811F-CE322D1B8A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72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749963-F4A5-6FCB-D9FA-38E9F894E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DD1A2AF-CB42-B13A-917E-F8849D4DA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2471-7973-4549-958D-E6B55EDBE95A}" type="datetimeFigureOut">
              <a:rPr lang="fr-FR" smtClean="0"/>
              <a:t>20/07/2024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E0CBA3E-69C5-8D45-1F2F-2E0077C07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AC5EF8C-E69E-B8D1-CA6D-DE69469DF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CE308-84D2-4A77-811F-CE322D1B8A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325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8A4C25C-AEE5-EE91-8A81-2FF41089E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2471-7973-4549-958D-E6B55EDBE95A}" type="datetimeFigureOut">
              <a:rPr lang="fr-FR" smtClean="0"/>
              <a:t>20/07/2024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B89B58A-85A8-4145-BFCD-632AA6149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0487332-F5B3-71EB-EE7F-6185CF2B8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CE308-84D2-4A77-811F-CE322D1B8A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39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5DCB72-9ACD-2153-9B8C-52FB732DA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B7C81B-16ED-128A-E4B0-D163B2D3C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040710A-CBBF-E54A-DA95-E043678C45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AEBFECF-4B87-D3AD-EDFC-C5A6F4AAD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2471-7973-4549-958D-E6B55EDBE95A}" type="datetimeFigureOut">
              <a:rPr lang="fr-FR" smtClean="0"/>
              <a:t>20/07/2024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ED3F07D-0AC3-170A-E502-02AD873F6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5C58C19-2B69-A6AE-29AA-CD571597B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CE308-84D2-4A77-811F-CE322D1B8A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528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8A3BA9-75F4-E968-58D7-C2331EF00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0D4F734-29C7-B03E-6935-5271A67986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4D2DC9D-A18F-17AF-197A-1F1E803176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85FA08-33D2-7AC6-21A6-A85D77BE1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2471-7973-4549-958D-E6B55EDBE95A}" type="datetimeFigureOut">
              <a:rPr lang="fr-FR" smtClean="0"/>
              <a:t>20/07/2024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05A2A27-38B3-B22E-17C3-61630DE31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073334D-F5D2-C360-2C1E-F8CBDA56B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CE308-84D2-4A77-811F-CE322D1B8A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217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8582E8-7006-49C0-560A-C0CA45224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81986D7-8478-5357-CE5D-2E8F32922C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90AB16C-EC8F-C61D-36BA-48B6C0DA2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2471-7973-4549-958D-E6B55EDBE95A}" type="datetimeFigureOut">
              <a:rPr lang="fr-FR" smtClean="0"/>
              <a:t>20/07/2024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939B45-7078-F3E8-D20D-EF1C39D35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D5422B-C6E4-2BDF-B675-2E40B559B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CE308-84D2-4A77-811F-CE322D1B8A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8051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E12C399-9D51-5A68-12EA-651D5AAFC5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B5F818A-76C0-70A9-D452-4BAF12C731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2AB648-EB62-14C3-43C6-84EF2C396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2471-7973-4549-958D-E6B55EDBE95A}" type="datetimeFigureOut">
              <a:rPr lang="fr-FR" smtClean="0"/>
              <a:t>20/07/2024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7A1949-527E-B739-4D15-170AC825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D3013C-12AF-488F-71CD-06D04394E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CE308-84D2-4A77-811F-CE322D1B8A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292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605004C-2DB4-6DB1-7A53-F96114781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7B222D-04F9-FFDD-A7E4-C158EE2227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729C02-94A6-2799-0C5C-9DBF7F28A5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EB2471-7973-4549-958D-E6B55EDBE95A}" type="datetimeFigureOut">
              <a:rPr lang="fr-FR" smtClean="0"/>
              <a:t>20/07/2024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9BFF96-5687-C693-DAE7-6397F4E53A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DBE622-7AE3-C076-203B-45C86BE7C6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1CE308-84D2-4A77-811F-CE322D1B8A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066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ciel, nature&#10;&#10;Description générée automatiquement">
            <a:extLst>
              <a:ext uri="{FF2B5EF4-FFF2-40B4-BE49-F238E27FC236}">
                <a16:creationId xmlns:a16="http://schemas.microsoft.com/office/drawing/2014/main" id="{C8F72F61-5594-80DE-DBDC-A5EAC08918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DE46AD-915C-2B8C-68E4-E8AC3DF4DCF6}"/>
              </a:ext>
            </a:extLst>
          </p:cNvPr>
          <p:cNvSpPr txBox="1"/>
          <p:nvPr/>
        </p:nvSpPr>
        <p:spPr>
          <a:xfrm>
            <a:off x="3456721" y="835309"/>
            <a:ext cx="78524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Newport Rhode Island – Etats - Unis</a:t>
            </a:r>
          </a:p>
        </p:txBody>
      </p:sp>
    </p:spTree>
    <p:extLst>
      <p:ext uri="{BB962C8B-B14F-4D97-AF65-F5344CB8AC3E}">
        <p14:creationId xmlns:p14="http://schemas.microsoft.com/office/powerpoint/2010/main" val="547260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  <p:sndAc>
          <p:stSnd loop="1">
            <p:snd r:embed="rId2" name="Elvis Presley - In the Ghetto (Official Audio).wav"/>
          </p:stSnd>
        </p:sndAc>
      </p:transition>
    </mc:Choice>
    <mc:Fallback>
      <p:transition spd="slow" advClick="0" advTm="12000">
        <p:wipe/>
        <p:sndAc>
          <p:stSnd loop="1">
            <p:snd r:embed="rId2" name="Elvis Presley - In the Ghetto (Official Audi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49CC26C-032C-E354-EC11-703CE714881D}"/>
              </a:ext>
            </a:extLst>
          </p:cNvPr>
          <p:cNvSpPr/>
          <p:nvPr/>
        </p:nvSpPr>
        <p:spPr>
          <a:xfrm>
            <a:off x="0" y="-251460"/>
            <a:ext cx="12192000" cy="71094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Le comté de Newport a été constitué le 22 juin 1703, comme l'un des deux comtés originaux de la colonie de Rhode Island et des plantations de Providence. À l'origine, le comté de Newport comprenait quatre villes : Portsmouth, Newport, Jamestown et New </a:t>
            </a:r>
            <a:r>
              <a:rPr lang="fr-FR" sz="3200" b="1" dirty="0" err="1">
                <a:solidFill>
                  <a:srgbClr val="FFFF00"/>
                </a:solidFill>
              </a:rPr>
              <a:t>Shoreham</a:t>
            </a:r>
            <a:r>
              <a:rPr lang="fr-FR" sz="3200" b="1" dirty="0">
                <a:solidFill>
                  <a:srgbClr val="FFFF00"/>
                </a:solidFill>
              </a:rPr>
              <a:t>. En 1746-1747, deux villes, Little Compton et Tiverton, ont été acquises au Massachusetts . En 1856, la ville de </a:t>
            </a:r>
            <a:r>
              <a:rPr lang="fr-FR" sz="3200" b="1" dirty="0" err="1">
                <a:solidFill>
                  <a:srgbClr val="FFFF00"/>
                </a:solidFill>
              </a:rPr>
              <a:t>Fall</a:t>
            </a:r>
            <a:r>
              <a:rPr lang="fr-FR" sz="3200" b="1" dirty="0">
                <a:solidFill>
                  <a:srgbClr val="FFFF00"/>
                </a:solidFill>
              </a:rPr>
              <a:t> River a été séparée de Tiverton, mais a été cédée au Massachusetts six ans plus tard, en 1862, dans le cadre du règlement du conflit frontalier entre Rhode Island et le Massachusetts. En 1963, la ville de New </a:t>
            </a:r>
            <a:r>
              <a:rPr lang="fr-FR" sz="3200" b="1" dirty="0" err="1">
                <a:solidFill>
                  <a:srgbClr val="FFFF00"/>
                </a:solidFill>
              </a:rPr>
              <a:t>Shoreham</a:t>
            </a:r>
            <a:r>
              <a:rPr lang="fr-FR" sz="3200" b="1" dirty="0">
                <a:solidFill>
                  <a:srgbClr val="FFFF00"/>
                </a:solidFill>
              </a:rPr>
              <a:t> a été transférée au comté de Washington. Le gouvernement du comté a été aboli dans le Rhode Island en 1842 et n'existe aujourd'hui que pour délimiter les frontières administratives judiciaires.</a:t>
            </a:r>
          </a:p>
        </p:txBody>
      </p:sp>
    </p:spTree>
    <p:extLst>
      <p:ext uri="{BB962C8B-B14F-4D97-AF65-F5344CB8AC3E}">
        <p14:creationId xmlns:p14="http://schemas.microsoft.com/office/powerpoint/2010/main" val="822209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Description générée automatiquement">
            <a:extLst>
              <a:ext uri="{FF2B5EF4-FFF2-40B4-BE49-F238E27FC236}">
                <a16:creationId xmlns:a16="http://schemas.microsoft.com/office/drawing/2014/main" id="{9289B598-D6E6-CAC5-48A0-D74EB1B933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994" y="279000"/>
            <a:ext cx="1075201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917D6B-D0A6-57CD-A841-7E8548DFE934}"/>
              </a:ext>
            </a:extLst>
          </p:cNvPr>
          <p:cNvSpPr txBox="1"/>
          <p:nvPr/>
        </p:nvSpPr>
        <p:spPr>
          <a:xfrm>
            <a:off x="3855768" y="4034790"/>
            <a:ext cx="90868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The </a:t>
            </a:r>
            <a:r>
              <a:rPr lang="fr-FR" sz="2400" b="1" dirty="0" err="1">
                <a:solidFill>
                  <a:srgbClr val="FFFF00"/>
                </a:solidFill>
              </a:rPr>
              <a:t>Breakers</a:t>
            </a:r>
            <a:r>
              <a:rPr lang="fr-FR" sz="2400" b="1" dirty="0">
                <a:solidFill>
                  <a:srgbClr val="FFFF00"/>
                </a:solidFill>
              </a:rPr>
              <a:t>, Newport RI États-Unis</a:t>
            </a:r>
          </a:p>
        </p:txBody>
      </p:sp>
    </p:spTree>
    <p:extLst>
      <p:ext uri="{BB962C8B-B14F-4D97-AF65-F5344CB8AC3E}">
        <p14:creationId xmlns:p14="http://schemas.microsoft.com/office/powerpoint/2010/main" val="979066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F97FBED8-B91E-F065-CF9C-DF8CE21474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3" y="279000"/>
            <a:ext cx="944263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05492D-2376-46FA-180C-2CC30D127C96}"/>
              </a:ext>
            </a:extLst>
          </p:cNvPr>
          <p:cNvSpPr txBox="1"/>
          <p:nvPr/>
        </p:nvSpPr>
        <p:spPr>
          <a:xfrm>
            <a:off x="2663190" y="5528370"/>
            <a:ext cx="83781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taverne du Cheval Blanc à Newport, Rhode Island, fondée en 1673</a:t>
            </a:r>
          </a:p>
        </p:txBody>
      </p:sp>
    </p:spTree>
    <p:extLst>
      <p:ext uri="{BB962C8B-B14F-4D97-AF65-F5344CB8AC3E}">
        <p14:creationId xmlns:p14="http://schemas.microsoft.com/office/powerpoint/2010/main" val="3031323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rocher&#10;&#10;Description générée automatiquement">
            <a:extLst>
              <a:ext uri="{FF2B5EF4-FFF2-40B4-BE49-F238E27FC236}">
                <a16:creationId xmlns:a16="http://schemas.microsoft.com/office/drawing/2014/main" id="{912C38B0-4A2C-A5BD-B8AB-F22A401862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4" y="279000"/>
            <a:ext cx="944263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99369A8-3839-6223-752B-33099F0B701D}"/>
              </a:ext>
            </a:extLst>
          </p:cNvPr>
          <p:cNvSpPr txBox="1"/>
          <p:nvPr/>
        </p:nvSpPr>
        <p:spPr>
          <a:xfrm>
            <a:off x="1802130" y="4643420"/>
            <a:ext cx="9015185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sz="2400" b="1" dirty="0">
                <a:solidFill>
                  <a:srgbClr val="FFFF00"/>
                </a:solidFill>
              </a:rPr>
              <a:t>Promenade sur la falaise - Newport, Rhode Island, États-Unis</a:t>
            </a:r>
          </a:p>
        </p:txBody>
      </p:sp>
    </p:spTree>
    <p:extLst>
      <p:ext uri="{BB962C8B-B14F-4D97-AF65-F5344CB8AC3E}">
        <p14:creationId xmlns:p14="http://schemas.microsoft.com/office/powerpoint/2010/main" val="871725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F3275CD5-E2BB-08B5-4461-8F45FBD2B3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979" y="279000"/>
            <a:ext cx="829204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159B3F-5CAF-B2BE-984F-137C055E5769}"/>
              </a:ext>
            </a:extLst>
          </p:cNvPr>
          <p:cNvSpPr txBox="1"/>
          <p:nvPr/>
        </p:nvSpPr>
        <p:spPr>
          <a:xfrm>
            <a:off x="2651760" y="3901344"/>
            <a:ext cx="759026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Maison de la vieille colonie, Newport, Rhode Island</a:t>
            </a:r>
          </a:p>
        </p:txBody>
      </p:sp>
    </p:spTree>
    <p:extLst>
      <p:ext uri="{BB962C8B-B14F-4D97-AF65-F5344CB8AC3E}">
        <p14:creationId xmlns:p14="http://schemas.microsoft.com/office/powerpoint/2010/main" val="3174462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tatue, nuage&#10;&#10;Description générée automatiquement">
            <a:extLst>
              <a:ext uri="{FF2B5EF4-FFF2-40B4-BE49-F238E27FC236}">
                <a16:creationId xmlns:a16="http://schemas.microsoft.com/office/drawing/2014/main" id="{A022F9F1-2719-10A3-87A0-33E7459E3A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967" y="279000"/>
            <a:ext cx="895006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9C0CD1-5103-E439-F4E8-22BE19152EC6}"/>
              </a:ext>
            </a:extLst>
          </p:cNvPr>
          <p:cNvSpPr txBox="1"/>
          <p:nvPr/>
        </p:nvSpPr>
        <p:spPr>
          <a:xfrm>
            <a:off x="1291590" y="6027003"/>
            <a:ext cx="102527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de William </a:t>
            </a:r>
            <a:r>
              <a:rPr lang="fr-FR" sz="2400" b="1" dirty="0" err="1">
                <a:solidFill>
                  <a:srgbClr val="FFFF00"/>
                </a:solidFill>
              </a:rPr>
              <a:t>Ellery</a:t>
            </a:r>
            <a:r>
              <a:rPr lang="fr-FR" sz="2400" b="1" dirty="0">
                <a:solidFill>
                  <a:srgbClr val="FFFF00"/>
                </a:solidFill>
              </a:rPr>
              <a:t> Channing et tour de Newport, parc </a:t>
            </a:r>
            <a:r>
              <a:rPr lang="fr-FR" sz="2400" b="1" dirty="0" err="1">
                <a:solidFill>
                  <a:srgbClr val="FFFF00"/>
                </a:solidFill>
              </a:rPr>
              <a:t>Touro</a:t>
            </a:r>
            <a:r>
              <a:rPr lang="fr-FR" sz="2400" b="1" dirty="0">
                <a:solidFill>
                  <a:srgbClr val="FFFF00"/>
                </a:solidFill>
              </a:rPr>
              <a:t>, Newport, Rhode Island</a:t>
            </a:r>
          </a:p>
        </p:txBody>
      </p:sp>
    </p:spTree>
    <p:extLst>
      <p:ext uri="{BB962C8B-B14F-4D97-AF65-F5344CB8AC3E}">
        <p14:creationId xmlns:p14="http://schemas.microsoft.com/office/powerpoint/2010/main" val="781158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6241517C-E725-F370-4B08-9F0E98DE25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40005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A578F8-D113-4ACE-99CD-5A6BDB2A5AEF}"/>
              </a:ext>
            </a:extLst>
          </p:cNvPr>
          <p:cNvSpPr txBox="1"/>
          <p:nvPr/>
        </p:nvSpPr>
        <p:spPr>
          <a:xfrm>
            <a:off x="2023110" y="6227117"/>
            <a:ext cx="9406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Bâtiments coloniaux dans le quartier historique de Newport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165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culpture, monument&#10;&#10;Description générée automatiquement">
            <a:extLst>
              <a:ext uri="{FF2B5EF4-FFF2-40B4-BE49-F238E27FC236}">
                <a16:creationId xmlns:a16="http://schemas.microsoft.com/office/drawing/2014/main" id="{DB261A4A-10D4-3265-7631-9BC807BD4A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4260" y="234315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F31EDF-64F0-C5BD-F43C-1B4048021333}"/>
              </a:ext>
            </a:extLst>
          </p:cNvPr>
          <p:cNvSpPr txBox="1"/>
          <p:nvPr/>
        </p:nvSpPr>
        <p:spPr>
          <a:xfrm>
            <a:off x="1759772" y="4128992"/>
            <a:ext cx="411524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Monument à Oliver Perry dans le parc Eisenhower</a:t>
            </a:r>
          </a:p>
        </p:txBody>
      </p:sp>
      <p:pic>
        <p:nvPicPr>
          <p:cNvPr id="6" name="Image 5" descr="Une image contenant statue, plein air, ciel, sculpture&#10;&#10;Description générée automatiquement">
            <a:extLst>
              <a:ext uri="{FF2B5EF4-FFF2-40B4-BE49-F238E27FC236}">
                <a16:creationId xmlns:a16="http://schemas.microsoft.com/office/drawing/2014/main" id="{9A17EB43-2BF1-E828-B5D2-6AB64E5129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2623" y="102871"/>
            <a:ext cx="359500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F45C522-DB54-FAB6-B249-D5D6BB241870}"/>
              </a:ext>
            </a:extLst>
          </p:cNvPr>
          <p:cNvSpPr txBox="1"/>
          <p:nvPr/>
        </p:nvSpPr>
        <p:spPr>
          <a:xfrm>
            <a:off x="7467443" y="3628216"/>
            <a:ext cx="3827230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sz="2400" b="1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sz="2400" b="1" dirty="0">
                <a:solidFill>
                  <a:srgbClr val="FFFF00"/>
                </a:solidFill>
              </a:rPr>
              <a:t>Statue de Rochambeau à Newport, Rhode Island, États-Unis</a:t>
            </a:r>
          </a:p>
        </p:txBody>
      </p:sp>
    </p:spTree>
    <p:extLst>
      <p:ext uri="{BB962C8B-B14F-4D97-AF65-F5344CB8AC3E}">
        <p14:creationId xmlns:p14="http://schemas.microsoft.com/office/powerpoint/2010/main" val="3338054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C583F527-5EB8-3CE6-6B71-68711192B6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0567" y="279000"/>
            <a:ext cx="907086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E26C77-0ABB-1485-D28F-733353B2FB12}"/>
              </a:ext>
            </a:extLst>
          </p:cNvPr>
          <p:cNvSpPr txBox="1"/>
          <p:nvPr/>
        </p:nvSpPr>
        <p:spPr>
          <a:xfrm>
            <a:off x="2217420" y="5750004"/>
            <a:ext cx="831114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synagogue </a:t>
            </a:r>
            <a:r>
              <a:rPr lang="fr-FR" sz="2400" b="1" dirty="0" err="1">
                <a:solidFill>
                  <a:srgbClr val="FFFF00"/>
                </a:solidFill>
              </a:rPr>
              <a:t>Touro</a:t>
            </a:r>
            <a:r>
              <a:rPr lang="fr-FR" sz="2400" b="1" dirty="0">
                <a:solidFill>
                  <a:srgbClr val="FFFF00"/>
                </a:solidFill>
              </a:rPr>
              <a:t>, la plus ancienne synagogue existante aux États-Unis</a:t>
            </a:r>
          </a:p>
        </p:txBody>
      </p:sp>
    </p:spTree>
    <p:extLst>
      <p:ext uri="{BB962C8B-B14F-4D97-AF65-F5344CB8AC3E}">
        <p14:creationId xmlns:p14="http://schemas.microsoft.com/office/powerpoint/2010/main" val="357397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décoration d’intérieur, pièce, mur&#10;&#10;Description générée automatiquement">
            <a:extLst>
              <a:ext uri="{FF2B5EF4-FFF2-40B4-BE49-F238E27FC236}">
                <a16:creationId xmlns:a16="http://schemas.microsoft.com/office/drawing/2014/main" id="{8BC1265B-244F-937A-C662-899C2BEA22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2" y="279000"/>
            <a:ext cx="945371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861D2C-F51D-892B-A48A-F6C41A50933F}"/>
              </a:ext>
            </a:extLst>
          </p:cNvPr>
          <p:cNvSpPr txBox="1"/>
          <p:nvPr/>
        </p:nvSpPr>
        <p:spPr>
          <a:xfrm>
            <a:off x="4663440" y="4051042"/>
            <a:ext cx="71551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briseurs (1895)</a:t>
            </a:r>
          </a:p>
        </p:txBody>
      </p:sp>
    </p:spTree>
    <p:extLst>
      <p:ext uri="{BB962C8B-B14F-4D97-AF65-F5344CB8AC3E}">
        <p14:creationId xmlns:p14="http://schemas.microsoft.com/office/powerpoint/2010/main" val="3278183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Description générée automatiquement">
            <a:extLst>
              <a:ext uri="{FF2B5EF4-FFF2-40B4-BE49-F238E27FC236}">
                <a16:creationId xmlns:a16="http://schemas.microsoft.com/office/drawing/2014/main" id="{58A0DA07-99AA-88E9-E7B2-6029D267D8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1020" y="279000"/>
            <a:ext cx="898996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BB792B-6613-358B-D455-BD342F33C99D}"/>
              </a:ext>
            </a:extLst>
          </p:cNvPr>
          <p:cNvSpPr txBox="1"/>
          <p:nvPr/>
        </p:nvSpPr>
        <p:spPr>
          <a:xfrm>
            <a:off x="4869180" y="4455342"/>
            <a:ext cx="774954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Ormes (1901)</a:t>
            </a:r>
          </a:p>
        </p:txBody>
      </p:sp>
    </p:spTree>
    <p:extLst>
      <p:ext uri="{BB962C8B-B14F-4D97-AF65-F5344CB8AC3E}">
        <p14:creationId xmlns:p14="http://schemas.microsoft.com/office/powerpoint/2010/main" val="2515205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croquis, funérailles&#10;&#10;Description générée automatiquement">
            <a:extLst>
              <a:ext uri="{FF2B5EF4-FFF2-40B4-BE49-F238E27FC236}">
                <a16:creationId xmlns:a16="http://schemas.microsoft.com/office/drawing/2014/main" id="{FF45474C-8979-3D11-D696-4EA5FAC4AE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5719" y="279000"/>
            <a:ext cx="942056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1E6909-BDDE-68B3-C2F7-6F14AE7FC67C}"/>
              </a:ext>
            </a:extLst>
          </p:cNvPr>
          <p:cNvSpPr txBox="1"/>
          <p:nvPr/>
        </p:nvSpPr>
        <p:spPr>
          <a:xfrm>
            <a:off x="1280160" y="4734342"/>
            <a:ext cx="98526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président Chester A. Arthur était en vacances à Newport en 1884</a:t>
            </a:r>
          </a:p>
        </p:txBody>
      </p:sp>
    </p:spTree>
    <p:extLst>
      <p:ext uri="{BB962C8B-B14F-4D97-AF65-F5344CB8AC3E}">
        <p14:creationId xmlns:p14="http://schemas.microsoft.com/office/powerpoint/2010/main" val="52333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robe de mariée, mariée, robe&#10;&#10;Description générée automatiquement">
            <a:extLst>
              <a:ext uri="{FF2B5EF4-FFF2-40B4-BE49-F238E27FC236}">
                <a16:creationId xmlns:a16="http://schemas.microsoft.com/office/drawing/2014/main" id="{FD2C060E-E4C0-D0A0-D30D-37E8EEBB40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6125" y="189000"/>
            <a:ext cx="433807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B863CC-3529-6C04-D81C-516E59C3E891}"/>
              </a:ext>
            </a:extLst>
          </p:cNvPr>
          <p:cNvSpPr txBox="1"/>
          <p:nvPr/>
        </p:nvSpPr>
        <p:spPr>
          <a:xfrm>
            <a:off x="445770" y="3429000"/>
            <a:ext cx="34061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Kennedy se sont mariés à l'église St. Mary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846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742C9D5A-8F59-4E23-2489-46291C7EF7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959" y="279000"/>
            <a:ext cx="882274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7DD037-E692-FB5D-F79C-B6ECC7C2CAE7}"/>
              </a:ext>
            </a:extLst>
          </p:cNvPr>
          <p:cNvSpPr txBox="1"/>
          <p:nvPr/>
        </p:nvSpPr>
        <p:spPr>
          <a:xfrm>
            <a:off x="3047798" y="3901344"/>
            <a:ext cx="803529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Salle des fondateurs du Naval </a:t>
            </a:r>
            <a:r>
              <a:rPr lang="fr-FR" sz="2400" b="1" dirty="0" err="1">
                <a:solidFill>
                  <a:srgbClr val="FFFF00"/>
                </a:solidFill>
              </a:rPr>
              <a:t>War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College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01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Description générée automatiquement">
            <a:extLst>
              <a:ext uri="{FF2B5EF4-FFF2-40B4-BE49-F238E27FC236}">
                <a16:creationId xmlns:a16="http://schemas.microsoft.com/office/drawing/2014/main" id="{6EAEB64A-D918-9676-03D8-2831199620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467" y="279000"/>
            <a:ext cx="1116906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6F5B02-872B-15ED-8DFA-0C87CB7DABA1}"/>
              </a:ext>
            </a:extLst>
          </p:cNvPr>
          <p:cNvSpPr txBox="1"/>
          <p:nvPr/>
        </p:nvSpPr>
        <p:spPr>
          <a:xfrm>
            <a:off x="1507832" y="3811012"/>
            <a:ext cx="100926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Rivage de la baie d'Easton regardant vers le sud depuis le côté de la falaise à l'extrémité est de l'avenue Narragansett</a:t>
            </a:r>
          </a:p>
        </p:txBody>
      </p:sp>
    </p:spTree>
    <p:extLst>
      <p:ext uri="{BB962C8B-B14F-4D97-AF65-F5344CB8AC3E}">
        <p14:creationId xmlns:p14="http://schemas.microsoft.com/office/powerpoint/2010/main" val="66577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personne, herbe&#10;&#10;Description générée automatiquement">
            <a:extLst>
              <a:ext uri="{FF2B5EF4-FFF2-40B4-BE49-F238E27FC236}">
                <a16:creationId xmlns:a16="http://schemas.microsoft.com/office/drawing/2014/main" id="{D6E9F937-CC99-5C9B-65D2-B7DEBF4114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4578" y="191911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B0338A-A6E4-218F-4720-671AC7EA960A}"/>
              </a:ext>
            </a:extLst>
          </p:cNvPr>
          <p:cNvSpPr txBox="1"/>
          <p:nvPr/>
        </p:nvSpPr>
        <p:spPr>
          <a:xfrm>
            <a:off x="1624016" y="3814255"/>
            <a:ext cx="990885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vue de la scène principale depuis la zone d'admission générale</a:t>
            </a:r>
          </a:p>
        </p:txBody>
      </p:sp>
    </p:spTree>
    <p:extLst>
      <p:ext uri="{BB962C8B-B14F-4D97-AF65-F5344CB8AC3E}">
        <p14:creationId xmlns:p14="http://schemas.microsoft.com/office/powerpoint/2010/main" val="316385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ncert, Équipement de scène, scène, musique&#10;&#10;Description générée automatiquement">
            <a:extLst>
              <a:ext uri="{FF2B5EF4-FFF2-40B4-BE49-F238E27FC236}">
                <a16:creationId xmlns:a16="http://schemas.microsoft.com/office/drawing/2014/main" id="{3FC3B9F2-9A34-52AE-DE42-E4DADA2480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000" y="0"/>
            <a:ext cx="10440000" cy="628195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732C75A-86A9-1648-FC63-B8E87E9A6EFD}"/>
              </a:ext>
            </a:extLst>
          </p:cNvPr>
          <p:cNvSpPr txBox="1"/>
          <p:nvPr/>
        </p:nvSpPr>
        <p:spPr>
          <a:xfrm>
            <a:off x="0" y="5657671"/>
            <a:ext cx="118872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NEWPORT, RHODE ISLAND - 24 JUILLET : Le Newport Folk Festival démarre en grande pompe avec une surprise : Roger Waters et </a:t>
            </a:r>
            <a:r>
              <a:rPr lang="fr-FR" sz="2400" b="1" dirty="0" err="1">
                <a:solidFill>
                  <a:srgbClr val="FFFF00"/>
                </a:solidFill>
              </a:rPr>
              <a:t>My</a:t>
            </a:r>
            <a:r>
              <a:rPr lang="fr-FR" sz="2400" b="1" dirty="0">
                <a:solidFill>
                  <a:srgbClr val="FFFF00"/>
                </a:solidFill>
              </a:rPr>
              <a:t> Morning Jacket, rejoints par Lucius aux chœurs. </a:t>
            </a:r>
          </a:p>
        </p:txBody>
      </p:sp>
    </p:spTree>
    <p:extLst>
      <p:ext uri="{BB962C8B-B14F-4D97-AF65-F5344CB8AC3E}">
        <p14:creationId xmlns:p14="http://schemas.microsoft.com/office/powerpoint/2010/main" val="2367544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ciel&#10;&#10;Description générée automatiquement">
            <a:extLst>
              <a:ext uri="{FF2B5EF4-FFF2-40B4-BE49-F238E27FC236}">
                <a16:creationId xmlns:a16="http://schemas.microsoft.com/office/drawing/2014/main" id="{FF09A444-691F-570A-75ED-F6664983FC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A4F9E7-E287-ECB1-AE80-C9BFF5DBBABD}"/>
              </a:ext>
            </a:extLst>
          </p:cNvPr>
          <p:cNvSpPr txBox="1"/>
          <p:nvPr/>
        </p:nvSpPr>
        <p:spPr>
          <a:xfrm>
            <a:off x="3691890" y="6117335"/>
            <a:ext cx="8206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Bibliothèque publique de Newport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549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4F4F54D7-1933-9CE0-1EFD-17CA1C67DE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935052-93EC-9C38-4D81-030D73A13264}"/>
              </a:ext>
            </a:extLst>
          </p:cNvPr>
          <p:cNvSpPr txBox="1"/>
          <p:nvPr/>
        </p:nvSpPr>
        <p:spPr>
          <a:xfrm>
            <a:off x="3383280" y="6160607"/>
            <a:ext cx="9589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Bibliothèque et Athenaeum de Redwood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251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bâtiment, ciel&#10;&#10;Description générée automatiquement">
            <a:extLst>
              <a:ext uri="{FF2B5EF4-FFF2-40B4-BE49-F238E27FC236}">
                <a16:creationId xmlns:a16="http://schemas.microsoft.com/office/drawing/2014/main" id="{43FD85F6-6F8E-29CB-E0F4-B0F06755A1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000" y="624168"/>
            <a:ext cx="11196000" cy="560966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0178C8-5D45-C067-C605-FA064F7A5E9F}"/>
              </a:ext>
            </a:extLst>
          </p:cNvPr>
          <p:cNvSpPr txBox="1"/>
          <p:nvPr/>
        </p:nvSpPr>
        <p:spPr>
          <a:xfrm>
            <a:off x="1451610" y="5402834"/>
            <a:ext cx="96697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Maison de marbre, détenue et exploitée par la </a:t>
            </a:r>
            <a:r>
              <a:rPr lang="fr-FR" sz="2400" b="1" dirty="0" err="1">
                <a:solidFill>
                  <a:srgbClr val="FFFF00"/>
                </a:solidFill>
              </a:rPr>
              <a:t>Preservation</a:t>
            </a:r>
            <a:r>
              <a:rPr lang="fr-FR" sz="2400" b="1" dirty="0">
                <a:solidFill>
                  <a:srgbClr val="FFFF00"/>
                </a:solidFill>
              </a:rPr>
              <a:t> Society</a:t>
            </a:r>
          </a:p>
        </p:txBody>
      </p:sp>
    </p:spTree>
    <p:extLst>
      <p:ext uri="{BB962C8B-B14F-4D97-AF65-F5344CB8AC3E}">
        <p14:creationId xmlns:p14="http://schemas.microsoft.com/office/powerpoint/2010/main" val="321449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texte, véhicule&#10;&#10;Description générée automatiquement">
            <a:extLst>
              <a:ext uri="{FF2B5EF4-FFF2-40B4-BE49-F238E27FC236}">
                <a16:creationId xmlns:a16="http://schemas.microsoft.com/office/drawing/2014/main" id="{8F65E24B-2D4B-5127-C64F-A85D222011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E21532-4DEE-8A7C-5FA9-9158D6ADC2C3}"/>
              </a:ext>
            </a:extLst>
          </p:cNvPr>
          <p:cNvSpPr txBox="1"/>
          <p:nvPr/>
        </p:nvSpPr>
        <p:spPr>
          <a:xfrm>
            <a:off x="4752450" y="4028182"/>
            <a:ext cx="693801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Théâtre Jane </a:t>
            </a:r>
            <a:r>
              <a:rPr lang="fr-FR" sz="2400" b="1" dirty="0" err="1">
                <a:solidFill>
                  <a:srgbClr val="FFFF00"/>
                </a:solidFill>
              </a:rPr>
              <a:t>Pickens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444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67CFA31C-0E2C-7FDF-1739-17253D7AF9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707" y="468650"/>
            <a:ext cx="5400000" cy="33876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92D9E0-DD63-44A5-A9B2-B807616BA911}"/>
              </a:ext>
            </a:extLst>
          </p:cNvPr>
          <p:cNvSpPr txBox="1"/>
          <p:nvPr/>
        </p:nvSpPr>
        <p:spPr>
          <a:xfrm>
            <a:off x="632617" y="3764885"/>
            <a:ext cx="4914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Ancien emplacement du centre d'exploration et de l'aquarium Save The Bay à </a:t>
            </a:r>
            <a:r>
              <a:rPr lang="fr-FR" sz="2400" b="1" dirty="0" err="1">
                <a:solidFill>
                  <a:srgbClr val="FFFF00"/>
                </a:solidFill>
              </a:rPr>
              <a:t>Easton's</a:t>
            </a:r>
            <a:r>
              <a:rPr lang="fr-FR" sz="2400" b="1" dirty="0">
                <a:solidFill>
                  <a:srgbClr val="FFFF00"/>
                </a:solidFill>
              </a:rPr>
              <a:t> Beach</a:t>
            </a:r>
          </a:p>
        </p:txBody>
      </p:sp>
      <p:pic>
        <p:nvPicPr>
          <p:cNvPr id="6" name="Image 5" descr="Une image contenant personne, habits, plein air, bateau&#10;&#10;Description générée automatiquement">
            <a:extLst>
              <a:ext uri="{FF2B5EF4-FFF2-40B4-BE49-F238E27FC236}">
                <a16:creationId xmlns:a16="http://schemas.microsoft.com/office/drawing/2014/main" id="{5D358E95-2271-9FE9-4AAE-3D06767E46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5293" y="2162487"/>
            <a:ext cx="4608000" cy="425700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9F8FCCF-4AF5-CBF5-2A1B-B1080D4FCDE4}"/>
              </a:ext>
            </a:extLst>
          </p:cNvPr>
          <p:cNvSpPr txBox="1"/>
          <p:nvPr/>
        </p:nvSpPr>
        <p:spPr>
          <a:xfrm>
            <a:off x="6949440" y="301392"/>
            <a:ext cx="494538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John F. Kennedy et Jacqueline Kennedy Onassis regardent les courses de la Coupe America de 1962 au large de Newport</a:t>
            </a:r>
          </a:p>
        </p:txBody>
      </p:sp>
    </p:spTree>
    <p:extLst>
      <p:ext uri="{BB962C8B-B14F-4D97-AF65-F5344CB8AC3E}">
        <p14:creationId xmlns:p14="http://schemas.microsoft.com/office/powerpoint/2010/main" val="1493344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grave, cimetière&#10;&#10;Description générée automatiquement">
            <a:extLst>
              <a:ext uri="{FF2B5EF4-FFF2-40B4-BE49-F238E27FC236}">
                <a16:creationId xmlns:a16="http://schemas.microsoft.com/office/drawing/2014/main" id="{3517FC2A-1A40-DEEC-83A4-30491CA418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0059" y="868395"/>
            <a:ext cx="3492000" cy="479713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68E4CB-7731-7BCD-935E-580115D28022}"/>
              </a:ext>
            </a:extLst>
          </p:cNvPr>
          <p:cNvSpPr txBox="1"/>
          <p:nvPr/>
        </p:nvSpPr>
        <p:spPr>
          <a:xfrm>
            <a:off x="880109" y="5855839"/>
            <a:ext cx="92732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mémorial dans le parc </a:t>
            </a:r>
            <a:r>
              <a:rPr lang="fr-FR" sz="2400" b="1" dirty="0" err="1">
                <a:solidFill>
                  <a:srgbClr val="FFFF00"/>
                </a:solidFill>
              </a:rPr>
              <a:t>Touro</a:t>
            </a:r>
            <a:r>
              <a:rPr lang="fr-FR" sz="2400" b="1" dirty="0">
                <a:solidFill>
                  <a:srgbClr val="FFFF00"/>
                </a:solidFill>
              </a:rPr>
              <a:t> de Newport commémore le centenaire de la fondation de la League of American </a:t>
            </a:r>
            <a:r>
              <a:rPr lang="fr-FR" sz="2400" b="1" dirty="0" err="1">
                <a:solidFill>
                  <a:srgbClr val="FFFF00"/>
                </a:solidFill>
              </a:rPr>
              <a:t>Wheelmen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plein air, nuage, texte, herbe&#10;&#10;Description générée automatiquement">
            <a:extLst>
              <a:ext uri="{FF2B5EF4-FFF2-40B4-BE49-F238E27FC236}">
                <a16:creationId xmlns:a16="http://schemas.microsoft.com/office/drawing/2014/main" id="{4CB51C08-A202-3F9E-FEA7-2536EDC4F4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5641" y="1561802"/>
            <a:ext cx="4572000" cy="3429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86CEC42-48DD-B0AF-86D0-1F78B44C3283}"/>
              </a:ext>
            </a:extLst>
          </p:cNvPr>
          <p:cNvSpPr txBox="1"/>
          <p:nvPr/>
        </p:nvSpPr>
        <p:spPr>
          <a:xfrm>
            <a:off x="5764221" y="361473"/>
            <a:ext cx="56654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Plage d'Easton, également connue sous le nom de « First Beach », Newport Rhode Island</a:t>
            </a:r>
          </a:p>
        </p:txBody>
      </p:sp>
    </p:spTree>
    <p:extLst>
      <p:ext uri="{BB962C8B-B14F-4D97-AF65-F5344CB8AC3E}">
        <p14:creationId xmlns:p14="http://schemas.microsoft.com/office/powerpoint/2010/main" val="3407768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imetière, nuage&#10;&#10;Description générée automatiquement">
            <a:extLst>
              <a:ext uri="{FF2B5EF4-FFF2-40B4-BE49-F238E27FC236}">
                <a16:creationId xmlns:a16="http://schemas.microsoft.com/office/drawing/2014/main" id="{A4D8BB7F-B1BA-080B-52A4-D1140CC09B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1564006"/>
            <a:ext cx="11304000" cy="326756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524FAE-4526-5CCC-7767-BD51CC753E17}"/>
              </a:ext>
            </a:extLst>
          </p:cNvPr>
          <p:cNvSpPr txBox="1"/>
          <p:nvPr/>
        </p:nvSpPr>
        <p:spPr>
          <a:xfrm>
            <a:off x="1943100" y="2754630"/>
            <a:ext cx="86182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Monument de la découverte portugaise au parc d'État de </a:t>
            </a:r>
            <a:r>
              <a:rPr lang="fr-FR" sz="2400" b="1" dirty="0" err="1">
                <a:solidFill>
                  <a:srgbClr val="FFFF00"/>
                </a:solidFill>
              </a:rPr>
              <a:t>Brenton</a:t>
            </a:r>
            <a:r>
              <a:rPr lang="fr-FR" sz="2400" b="1" dirty="0">
                <a:solidFill>
                  <a:srgbClr val="FFFF00"/>
                </a:solidFill>
              </a:rPr>
              <a:t> Point, Newport Rhode Island-panorama</a:t>
            </a:r>
          </a:p>
        </p:txBody>
      </p:sp>
    </p:spTree>
    <p:extLst>
      <p:ext uri="{BB962C8B-B14F-4D97-AF65-F5344CB8AC3E}">
        <p14:creationId xmlns:p14="http://schemas.microsoft.com/office/powerpoint/2010/main" val="274295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fleur&#10;&#10;Description générée automatiquement">
            <a:extLst>
              <a:ext uri="{FF2B5EF4-FFF2-40B4-BE49-F238E27FC236}">
                <a16:creationId xmlns:a16="http://schemas.microsoft.com/office/drawing/2014/main" id="{DEA831CC-AFF1-88F4-8636-A95F922A1C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229" y="285815"/>
            <a:ext cx="5616000" cy="374689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8D4AFC-9E17-FF8E-AEEF-A0CE7854B32E}"/>
              </a:ext>
            </a:extLst>
          </p:cNvPr>
          <p:cNvSpPr txBox="1"/>
          <p:nvPr/>
        </p:nvSpPr>
        <p:spPr>
          <a:xfrm>
            <a:off x="558268" y="1870919"/>
            <a:ext cx="606933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Parc King, Newport, Rhode Island</a:t>
            </a:r>
          </a:p>
        </p:txBody>
      </p:sp>
      <p:pic>
        <p:nvPicPr>
          <p:cNvPr id="8" name="Image 7" descr="Une image contenant plein air, bâtiment, ciel, ville&#10;&#10;Description générée automatiquement">
            <a:extLst>
              <a:ext uri="{FF2B5EF4-FFF2-40B4-BE49-F238E27FC236}">
                <a16:creationId xmlns:a16="http://schemas.microsoft.com/office/drawing/2014/main" id="{0D640C30-10E5-02F4-8D7B-EED84F4444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6771" y="3429000"/>
            <a:ext cx="6372000" cy="31892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B614A6A-4AE5-910B-10BB-54E435EA80B0}"/>
              </a:ext>
            </a:extLst>
          </p:cNvPr>
          <p:cNvSpPr txBox="1"/>
          <p:nvPr/>
        </p:nvSpPr>
        <p:spPr>
          <a:xfrm>
            <a:off x="6433439" y="1120676"/>
            <a:ext cx="57815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Faire du shopping sur Thames Street</a:t>
            </a:r>
          </a:p>
        </p:txBody>
      </p:sp>
    </p:spTree>
    <p:extLst>
      <p:ext uri="{BB962C8B-B14F-4D97-AF65-F5344CB8AC3E}">
        <p14:creationId xmlns:p14="http://schemas.microsoft.com/office/powerpoint/2010/main" val="1650937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statue&#10;&#10;Description générée automatiquement">
            <a:extLst>
              <a:ext uri="{FF2B5EF4-FFF2-40B4-BE49-F238E27FC236}">
                <a16:creationId xmlns:a16="http://schemas.microsoft.com/office/drawing/2014/main" id="{152410CE-A0C2-2994-640F-BDA23AE66D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865" y="1099030"/>
            <a:ext cx="10668269" cy="428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82EA08-C8EF-FC12-5503-2BAC1843E2F9}"/>
              </a:ext>
            </a:extLst>
          </p:cNvPr>
          <p:cNvSpPr txBox="1"/>
          <p:nvPr/>
        </p:nvSpPr>
        <p:spPr>
          <a:xfrm>
            <a:off x="2461260" y="3429000"/>
            <a:ext cx="8388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Statue de William </a:t>
            </a:r>
            <a:r>
              <a:rPr lang="fr-FR" sz="2400" b="1" dirty="0" err="1">
                <a:solidFill>
                  <a:srgbClr val="FFFF00"/>
                </a:solidFill>
              </a:rPr>
              <a:t>Ellery</a:t>
            </a:r>
            <a:r>
              <a:rPr lang="fr-FR" sz="2400" b="1" dirty="0">
                <a:solidFill>
                  <a:srgbClr val="FFFF00"/>
                </a:solidFill>
              </a:rPr>
              <a:t> Channing et tour de Newport, parc </a:t>
            </a:r>
            <a:r>
              <a:rPr lang="fr-FR" sz="2400" b="1" dirty="0" err="1">
                <a:solidFill>
                  <a:srgbClr val="FFFF00"/>
                </a:solidFill>
              </a:rPr>
              <a:t>Touro</a:t>
            </a:r>
            <a:r>
              <a:rPr lang="fr-FR" sz="2400" b="1" dirty="0">
                <a:solidFill>
                  <a:srgbClr val="FFFF00"/>
                </a:solidFill>
              </a:rPr>
              <a:t>, Newport, Rhode Island</a:t>
            </a:r>
          </a:p>
        </p:txBody>
      </p:sp>
    </p:spTree>
    <p:extLst>
      <p:ext uri="{BB962C8B-B14F-4D97-AF65-F5344CB8AC3E}">
        <p14:creationId xmlns:p14="http://schemas.microsoft.com/office/powerpoint/2010/main" val="3885139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09C7CB8-67EE-3C25-9D86-36915D4AAB42}"/>
              </a:ext>
            </a:extLst>
          </p:cNvPr>
          <p:cNvSpPr txBox="1"/>
          <p:nvPr/>
        </p:nvSpPr>
        <p:spPr>
          <a:xfrm>
            <a:off x="1184910" y="1028700"/>
            <a:ext cx="110070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 Le Newport –Rhode - Island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21032DD-B765-CD20-3396-7CB507454A33}"/>
              </a:ext>
            </a:extLst>
          </p:cNvPr>
          <p:cNvSpPr txBox="1"/>
          <p:nvPr/>
        </p:nvSpPr>
        <p:spPr>
          <a:xfrm>
            <a:off x="4926330" y="1774417"/>
            <a:ext cx="544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Etats -Unis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72496A7-CB18-4683-92E2-0D91C3F734F6}"/>
              </a:ext>
            </a:extLst>
          </p:cNvPr>
          <p:cNvSpPr txBox="1"/>
          <p:nvPr/>
        </p:nvSpPr>
        <p:spPr>
          <a:xfrm>
            <a:off x="3446145" y="2520135"/>
            <a:ext cx="92925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F7FCEE9-3B82-451C-C688-C73D138258F9}"/>
              </a:ext>
            </a:extLst>
          </p:cNvPr>
          <p:cNvSpPr txBox="1"/>
          <p:nvPr/>
        </p:nvSpPr>
        <p:spPr>
          <a:xfrm>
            <a:off x="4286250" y="3460703"/>
            <a:ext cx="6903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33C81F4-69C4-FEF2-3DBB-BB405C2F07EC}"/>
              </a:ext>
            </a:extLst>
          </p:cNvPr>
          <p:cNvSpPr txBox="1"/>
          <p:nvPr/>
        </p:nvSpPr>
        <p:spPr>
          <a:xfrm>
            <a:off x="5566410" y="4401271"/>
            <a:ext cx="6446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406489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ipe/>
      </p:transition>
    </mc:Choice>
    <mc:Fallback>
      <p:transition spd="slow" advClick="0" advTm="12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522</Words>
  <Application>Microsoft Office PowerPoint</Application>
  <PresentationFormat>Grand écran</PresentationFormat>
  <Paragraphs>136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2024-07-20T05:13:01Z</dcterms:created>
  <dcterms:modified xsi:type="dcterms:W3CDTF">2024-07-20T08:04:19Z</dcterms:modified>
</cp:coreProperties>
</file>