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85" r:id="rId3"/>
    <p:sldId id="279" r:id="rId4"/>
    <p:sldId id="278" r:id="rId5"/>
    <p:sldId id="277" r:id="rId6"/>
    <p:sldId id="276" r:id="rId7"/>
    <p:sldId id="275" r:id="rId8"/>
    <p:sldId id="274" r:id="rId9"/>
    <p:sldId id="273" r:id="rId10"/>
    <p:sldId id="271" r:id="rId11"/>
    <p:sldId id="272" r:id="rId12"/>
    <p:sldId id="270" r:id="rId13"/>
    <p:sldId id="269" r:id="rId14"/>
    <p:sldId id="268" r:id="rId15"/>
    <p:sldId id="267" r:id="rId16"/>
    <p:sldId id="266" r:id="rId17"/>
    <p:sldId id="265" r:id="rId18"/>
    <p:sldId id="264" r:id="rId19"/>
    <p:sldId id="263" r:id="rId20"/>
    <p:sldId id="262" r:id="rId21"/>
    <p:sldId id="261" r:id="rId22"/>
    <p:sldId id="260" r:id="rId23"/>
    <p:sldId id="259" r:id="rId24"/>
    <p:sldId id="257" r:id="rId25"/>
    <p:sldId id="280" r:id="rId26"/>
    <p:sldId id="281" r:id="rId27"/>
    <p:sldId id="282" r:id="rId28"/>
    <p:sldId id="283" r:id="rId29"/>
    <p:sldId id="284"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1853" autoAdjust="0"/>
    <p:restoredTop sz="94660"/>
  </p:normalViewPr>
  <p:slideViewPr>
    <p:cSldViewPr snapToGrid="0">
      <p:cViewPr varScale="1">
        <p:scale>
          <a:sx n="71" d="100"/>
          <a:sy n="71" d="100"/>
        </p:scale>
        <p:origin x="43" y="1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533BA9-3F9E-70D5-1128-C1643B612F3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D4C8A11-88AF-C9CD-16A9-B114E7429F1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E66DFF5-43AD-3431-DC9D-5D2CC2279CFB}"/>
              </a:ext>
            </a:extLst>
          </p:cNvPr>
          <p:cNvSpPr>
            <a:spLocks noGrp="1"/>
          </p:cNvSpPr>
          <p:nvPr>
            <p:ph type="dt" sz="half" idx="10"/>
          </p:nvPr>
        </p:nvSpPr>
        <p:spPr/>
        <p:txBody>
          <a:bodyPr/>
          <a:lstStyle/>
          <a:p>
            <a:fld id="{9048D428-CD62-4EFA-9A51-5122C34190AB}" type="datetimeFigureOut">
              <a:rPr lang="fr-FR" smtClean="0"/>
              <a:t>18/07/2024</a:t>
            </a:fld>
            <a:endParaRPr lang="fr-FR"/>
          </a:p>
        </p:txBody>
      </p:sp>
      <p:sp>
        <p:nvSpPr>
          <p:cNvPr id="5" name="Espace réservé du pied de page 4">
            <a:extLst>
              <a:ext uri="{FF2B5EF4-FFF2-40B4-BE49-F238E27FC236}">
                <a16:creationId xmlns:a16="http://schemas.microsoft.com/office/drawing/2014/main" id="{A9631CD7-014D-DF5D-BA7E-6FC54291569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4839216-896F-1757-2FBD-C9E00A66AB8F}"/>
              </a:ext>
            </a:extLst>
          </p:cNvPr>
          <p:cNvSpPr>
            <a:spLocks noGrp="1"/>
          </p:cNvSpPr>
          <p:nvPr>
            <p:ph type="sldNum" sz="quarter" idx="12"/>
          </p:nvPr>
        </p:nvSpPr>
        <p:spPr/>
        <p:txBody>
          <a:bodyPr/>
          <a:lstStyle/>
          <a:p>
            <a:fld id="{8B449E2F-BF6B-4A42-B340-0E11B90C733F}" type="slidenum">
              <a:rPr lang="fr-FR" smtClean="0"/>
              <a:t>‹N°›</a:t>
            </a:fld>
            <a:endParaRPr lang="fr-FR"/>
          </a:p>
        </p:txBody>
      </p:sp>
    </p:spTree>
    <p:extLst>
      <p:ext uri="{BB962C8B-B14F-4D97-AF65-F5344CB8AC3E}">
        <p14:creationId xmlns:p14="http://schemas.microsoft.com/office/powerpoint/2010/main" val="526393189"/>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FBA83A-3D5B-BE32-C774-7B7AA1ED3BF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CA4698D-EEF8-1AB2-7E6C-06C9DC4A2A3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0398EF3-97B8-03B9-C747-C7DEF3B77FA6}"/>
              </a:ext>
            </a:extLst>
          </p:cNvPr>
          <p:cNvSpPr>
            <a:spLocks noGrp="1"/>
          </p:cNvSpPr>
          <p:nvPr>
            <p:ph type="dt" sz="half" idx="10"/>
          </p:nvPr>
        </p:nvSpPr>
        <p:spPr/>
        <p:txBody>
          <a:bodyPr/>
          <a:lstStyle/>
          <a:p>
            <a:fld id="{9048D428-CD62-4EFA-9A51-5122C34190AB}" type="datetimeFigureOut">
              <a:rPr lang="fr-FR" smtClean="0"/>
              <a:t>18/07/2024</a:t>
            </a:fld>
            <a:endParaRPr lang="fr-FR"/>
          </a:p>
        </p:txBody>
      </p:sp>
      <p:sp>
        <p:nvSpPr>
          <p:cNvPr id="5" name="Espace réservé du pied de page 4">
            <a:extLst>
              <a:ext uri="{FF2B5EF4-FFF2-40B4-BE49-F238E27FC236}">
                <a16:creationId xmlns:a16="http://schemas.microsoft.com/office/drawing/2014/main" id="{CB931307-2286-24C4-C352-6D2FE212D32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842AA1B-2E08-E470-11FF-62291470FFB1}"/>
              </a:ext>
            </a:extLst>
          </p:cNvPr>
          <p:cNvSpPr>
            <a:spLocks noGrp="1"/>
          </p:cNvSpPr>
          <p:nvPr>
            <p:ph type="sldNum" sz="quarter" idx="12"/>
          </p:nvPr>
        </p:nvSpPr>
        <p:spPr/>
        <p:txBody>
          <a:bodyPr/>
          <a:lstStyle/>
          <a:p>
            <a:fld id="{8B449E2F-BF6B-4A42-B340-0E11B90C733F}" type="slidenum">
              <a:rPr lang="fr-FR" smtClean="0"/>
              <a:t>‹N°›</a:t>
            </a:fld>
            <a:endParaRPr lang="fr-FR"/>
          </a:p>
        </p:txBody>
      </p:sp>
    </p:spTree>
    <p:extLst>
      <p:ext uri="{BB962C8B-B14F-4D97-AF65-F5344CB8AC3E}">
        <p14:creationId xmlns:p14="http://schemas.microsoft.com/office/powerpoint/2010/main" val="1851325395"/>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3DCACF8-B9E2-3645-ACE9-1DFCF1FF273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BF7CDA4-C551-89D5-C116-3835CAF1021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517D6DC-D8FF-A44F-ABDB-A4E3D3D54B23}"/>
              </a:ext>
            </a:extLst>
          </p:cNvPr>
          <p:cNvSpPr>
            <a:spLocks noGrp="1"/>
          </p:cNvSpPr>
          <p:nvPr>
            <p:ph type="dt" sz="half" idx="10"/>
          </p:nvPr>
        </p:nvSpPr>
        <p:spPr/>
        <p:txBody>
          <a:bodyPr/>
          <a:lstStyle/>
          <a:p>
            <a:fld id="{9048D428-CD62-4EFA-9A51-5122C34190AB}" type="datetimeFigureOut">
              <a:rPr lang="fr-FR" smtClean="0"/>
              <a:t>18/07/2024</a:t>
            </a:fld>
            <a:endParaRPr lang="fr-FR"/>
          </a:p>
        </p:txBody>
      </p:sp>
      <p:sp>
        <p:nvSpPr>
          <p:cNvPr id="5" name="Espace réservé du pied de page 4">
            <a:extLst>
              <a:ext uri="{FF2B5EF4-FFF2-40B4-BE49-F238E27FC236}">
                <a16:creationId xmlns:a16="http://schemas.microsoft.com/office/drawing/2014/main" id="{1201CD30-AA84-0EBC-074B-702AA5A1E39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AAFE3C2-FE5B-155C-7814-AA0BDF831E2C}"/>
              </a:ext>
            </a:extLst>
          </p:cNvPr>
          <p:cNvSpPr>
            <a:spLocks noGrp="1"/>
          </p:cNvSpPr>
          <p:nvPr>
            <p:ph type="sldNum" sz="quarter" idx="12"/>
          </p:nvPr>
        </p:nvSpPr>
        <p:spPr/>
        <p:txBody>
          <a:bodyPr/>
          <a:lstStyle/>
          <a:p>
            <a:fld id="{8B449E2F-BF6B-4A42-B340-0E11B90C733F}" type="slidenum">
              <a:rPr lang="fr-FR" smtClean="0"/>
              <a:t>‹N°›</a:t>
            </a:fld>
            <a:endParaRPr lang="fr-FR"/>
          </a:p>
        </p:txBody>
      </p:sp>
    </p:spTree>
    <p:extLst>
      <p:ext uri="{BB962C8B-B14F-4D97-AF65-F5344CB8AC3E}">
        <p14:creationId xmlns:p14="http://schemas.microsoft.com/office/powerpoint/2010/main" val="228207131"/>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2936DF9-6FAE-6E25-3B3F-1F04F72F437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C0A0BCD-00DB-1EA4-B71D-41FF1D87A6A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BFFEDDA-D15D-28C7-A0F1-8BEBC9159EA2}"/>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298970E-4F32-EC0D-46A6-0E94B263D941}"/>
              </a:ext>
            </a:extLst>
          </p:cNvPr>
          <p:cNvSpPr>
            <a:spLocks noGrp="1"/>
          </p:cNvSpPr>
          <p:nvPr>
            <p:ph type="dt" sz="half" idx="10"/>
          </p:nvPr>
        </p:nvSpPr>
        <p:spPr/>
        <p:txBody>
          <a:bodyPr/>
          <a:lstStyle/>
          <a:p>
            <a:fld id="{9048D428-CD62-4EFA-9A51-5122C34190AB}" type="datetimeFigureOut">
              <a:rPr lang="fr-FR" smtClean="0"/>
              <a:t>18/07/2024</a:t>
            </a:fld>
            <a:endParaRPr lang="fr-FR"/>
          </a:p>
        </p:txBody>
      </p:sp>
      <p:sp>
        <p:nvSpPr>
          <p:cNvPr id="6" name="Espace réservé du pied de page 5">
            <a:extLst>
              <a:ext uri="{FF2B5EF4-FFF2-40B4-BE49-F238E27FC236}">
                <a16:creationId xmlns:a16="http://schemas.microsoft.com/office/drawing/2014/main" id="{EEF4C066-92ED-5858-43C6-ACF17ED7C14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C8D84EB-4FA2-1F2D-6276-0C31404209A1}"/>
              </a:ext>
            </a:extLst>
          </p:cNvPr>
          <p:cNvSpPr>
            <a:spLocks noGrp="1"/>
          </p:cNvSpPr>
          <p:nvPr>
            <p:ph type="sldNum" sz="quarter" idx="12"/>
          </p:nvPr>
        </p:nvSpPr>
        <p:spPr/>
        <p:txBody>
          <a:bodyPr/>
          <a:lstStyle/>
          <a:p>
            <a:fld id="{8B449E2F-BF6B-4A42-B340-0E11B90C733F}" type="slidenum">
              <a:rPr lang="fr-FR" smtClean="0"/>
              <a:t>‹N°›</a:t>
            </a:fld>
            <a:endParaRPr lang="fr-FR"/>
          </a:p>
        </p:txBody>
      </p:sp>
    </p:spTree>
    <p:extLst>
      <p:ext uri="{BB962C8B-B14F-4D97-AF65-F5344CB8AC3E}">
        <p14:creationId xmlns:p14="http://schemas.microsoft.com/office/powerpoint/2010/main" val="2681203546"/>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C3C9F60-2CC0-06FF-6DFA-78EAFF455DC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1240ECC-85F5-D57F-D79D-27278938A76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BDA185C-AC99-6440-8F70-E4C76CAFA1E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8268EC5-53DA-C3B4-CF59-030A8BB86B5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4DCA9DE-6AF0-4082-3FBD-E3B20839F90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35DD9208-9064-D02E-CD21-35BDD47F1D41}"/>
              </a:ext>
            </a:extLst>
          </p:cNvPr>
          <p:cNvSpPr>
            <a:spLocks noGrp="1"/>
          </p:cNvSpPr>
          <p:nvPr>
            <p:ph type="dt" sz="half" idx="10"/>
          </p:nvPr>
        </p:nvSpPr>
        <p:spPr/>
        <p:txBody>
          <a:bodyPr/>
          <a:lstStyle/>
          <a:p>
            <a:fld id="{9048D428-CD62-4EFA-9A51-5122C34190AB}" type="datetimeFigureOut">
              <a:rPr lang="fr-FR" smtClean="0"/>
              <a:t>18/07/2024</a:t>
            </a:fld>
            <a:endParaRPr lang="fr-FR"/>
          </a:p>
        </p:txBody>
      </p:sp>
      <p:sp>
        <p:nvSpPr>
          <p:cNvPr id="8" name="Espace réservé du pied de page 7">
            <a:extLst>
              <a:ext uri="{FF2B5EF4-FFF2-40B4-BE49-F238E27FC236}">
                <a16:creationId xmlns:a16="http://schemas.microsoft.com/office/drawing/2014/main" id="{ADF0933C-2852-59E7-57CD-20C8CC54AED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942C3A5-C626-5462-6B97-BC080D7C1024}"/>
              </a:ext>
            </a:extLst>
          </p:cNvPr>
          <p:cNvSpPr>
            <a:spLocks noGrp="1"/>
          </p:cNvSpPr>
          <p:nvPr>
            <p:ph type="sldNum" sz="quarter" idx="12"/>
          </p:nvPr>
        </p:nvSpPr>
        <p:spPr/>
        <p:txBody>
          <a:bodyPr/>
          <a:lstStyle/>
          <a:p>
            <a:fld id="{8B449E2F-BF6B-4A42-B340-0E11B90C733F}" type="slidenum">
              <a:rPr lang="fr-FR" smtClean="0"/>
              <a:t>‹N°›</a:t>
            </a:fld>
            <a:endParaRPr lang="fr-FR"/>
          </a:p>
        </p:txBody>
      </p:sp>
    </p:spTree>
    <p:extLst>
      <p:ext uri="{BB962C8B-B14F-4D97-AF65-F5344CB8AC3E}">
        <p14:creationId xmlns:p14="http://schemas.microsoft.com/office/powerpoint/2010/main" val="236090850"/>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F1E7B0-0E47-CFA0-577C-720586831B9B}"/>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05597C0-195E-A14F-C7CC-F5AF158FD6B9}"/>
              </a:ext>
            </a:extLst>
          </p:cNvPr>
          <p:cNvSpPr>
            <a:spLocks noGrp="1"/>
          </p:cNvSpPr>
          <p:nvPr>
            <p:ph type="dt" sz="half" idx="10"/>
          </p:nvPr>
        </p:nvSpPr>
        <p:spPr/>
        <p:txBody>
          <a:bodyPr/>
          <a:lstStyle/>
          <a:p>
            <a:fld id="{9048D428-CD62-4EFA-9A51-5122C34190AB}" type="datetimeFigureOut">
              <a:rPr lang="fr-FR" smtClean="0"/>
              <a:t>18/07/2024</a:t>
            </a:fld>
            <a:endParaRPr lang="fr-FR"/>
          </a:p>
        </p:txBody>
      </p:sp>
      <p:sp>
        <p:nvSpPr>
          <p:cNvPr id="4" name="Espace réservé du pied de page 3">
            <a:extLst>
              <a:ext uri="{FF2B5EF4-FFF2-40B4-BE49-F238E27FC236}">
                <a16:creationId xmlns:a16="http://schemas.microsoft.com/office/drawing/2014/main" id="{EA6B759E-F305-F092-F315-DB16E310CB0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C411603-70B8-E6EC-0A1B-04D5309ACE75}"/>
              </a:ext>
            </a:extLst>
          </p:cNvPr>
          <p:cNvSpPr>
            <a:spLocks noGrp="1"/>
          </p:cNvSpPr>
          <p:nvPr>
            <p:ph type="sldNum" sz="quarter" idx="12"/>
          </p:nvPr>
        </p:nvSpPr>
        <p:spPr/>
        <p:txBody>
          <a:bodyPr/>
          <a:lstStyle/>
          <a:p>
            <a:fld id="{8B449E2F-BF6B-4A42-B340-0E11B90C733F}" type="slidenum">
              <a:rPr lang="fr-FR" smtClean="0"/>
              <a:t>‹N°›</a:t>
            </a:fld>
            <a:endParaRPr lang="fr-FR"/>
          </a:p>
        </p:txBody>
      </p:sp>
    </p:spTree>
    <p:extLst>
      <p:ext uri="{BB962C8B-B14F-4D97-AF65-F5344CB8AC3E}">
        <p14:creationId xmlns:p14="http://schemas.microsoft.com/office/powerpoint/2010/main" val="1840362808"/>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4530BE4-F19A-75B0-01A7-1C98AD6A3AE1}"/>
              </a:ext>
            </a:extLst>
          </p:cNvPr>
          <p:cNvSpPr>
            <a:spLocks noGrp="1"/>
          </p:cNvSpPr>
          <p:nvPr>
            <p:ph type="dt" sz="half" idx="10"/>
          </p:nvPr>
        </p:nvSpPr>
        <p:spPr/>
        <p:txBody>
          <a:bodyPr/>
          <a:lstStyle/>
          <a:p>
            <a:fld id="{9048D428-CD62-4EFA-9A51-5122C34190AB}" type="datetimeFigureOut">
              <a:rPr lang="fr-FR" smtClean="0"/>
              <a:t>18/07/2024</a:t>
            </a:fld>
            <a:endParaRPr lang="fr-FR"/>
          </a:p>
        </p:txBody>
      </p:sp>
      <p:sp>
        <p:nvSpPr>
          <p:cNvPr id="3" name="Espace réservé du pied de page 2">
            <a:extLst>
              <a:ext uri="{FF2B5EF4-FFF2-40B4-BE49-F238E27FC236}">
                <a16:creationId xmlns:a16="http://schemas.microsoft.com/office/drawing/2014/main" id="{42F32449-23CD-8CAE-01FF-1637E6E0DF3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9BED332-F7CC-65D5-CE93-7E84C1F33B99}"/>
              </a:ext>
            </a:extLst>
          </p:cNvPr>
          <p:cNvSpPr>
            <a:spLocks noGrp="1"/>
          </p:cNvSpPr>
          <p:nvPr>
            <p:ph type="sldNum" sz="quarter" idx="12"/>
          </p:nvPr>
        </p:nvSpPr>
        <p:spPr/>
        <p:txBody>
          <a:bodyPr/>
          <a:lstStyle/>
          <a:p>
            <a:fld id="{8B449E2F-BF6B-4A42-B340-0E11B90C733F}" type="slidenum">
              <a:rPr lang="fr-FR" smtClean="0"/>
              <a:t>‹N°›</a:t>
            </a:fld>
            <a:endParaRPr lang="fr-FR"/>
          </a:p>
        </p:txBody>
      </p:sp>
    </p:spTree>
    <p:extLst>
      <p:ext uri="{BB962C8B-B14F-4D97-AF65-F5344CB8AC3E}">
        <p14:creationId xmlns:p14="http://schemas.microsoft.com/office/powerpoint/2010/main" val="2980896348"/>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DD2C4C1-0596-FBA2-BF71-CCF18F67F38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B7B4EC3-A583-2370-E826-53563465AB2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4418D702-0283-9970-D3EE-580C1E01FD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E0A9DC8-C37E-89E6-7396-D3A7B262ABDB}"/>
              </a:ext>
            </a:extLst>
          </p:cNvPr>
          <p:cNvSpPr>
            <a:spLocks noGrp="1"/>
          </p:cNvSpPr>
          <p:nvPr>
            <p:ph type="dt" sz="half" idx="10"/>
          </p:nvPr>
        </p:nvSpPr>
        <p:spPr/>
        <p:txBody>
          <a:bodyPr/>
          <a:lstStyle/>
          <a:p>
            <a:fld id="{9048D428-CD62-4EFA-9A51-5122C34190AB}" type="datetimeFigureOut">
              <a:rPr lang="fr-FR" smtClean="0"/>
              <a:t>18/07/2024</a:t>
            </a:fld>
            <a:endParaRPr lang="fr-FR"/>
          </a:p>
        </p:txBody>
      </p:sp>
      <p:sp>
        <p:nvSpPr>
          <p:cNvPr id="6" name="Espace réservé du pied de page 5">
            <a:extLst>
              <a:ext uri="{FF2B5EF4-FFF2-40B4-BE49-F238E27FC236}">
                <a16:creationId xmlns:a16="http://schemas.microsoft.com/office/drawing/2014/main" id="{FA86DD64-AB91-3D7D-3190-95774719C85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9A3458B-AAF8-9A28-62D3-6374AA056445}"/>
              </a:ext>
            </a:extLst>
          </p:cNvPr>
          <p:cNvSpPr>
            <a:spLocks noGrp="1"/>
          </p:cNvSpPr>
          <p:nvPr>
            <p:ph type="sldNum" sz="quarter" idx="12"/>
          </p:nvPr>
        </p:nvSpPr>
        <p:spPr/>
        <p:txBody>
          <a:bodyPr/>
          <a:lstStyle/>
          <a:p>
            <a:fld id="{8B449E2F-BF6B-4A42-B340-0E11B90C733F}" type="slidenum">
              <a:rPr lang="fr-FR" smtClean="0"/>
              <a:t>‹N°›</a:t>
            </a:fld>
            <a:endParaRPr lang="fr-FR"/>
          </a:p>
        </p:txBody>
      </p:sp>
    </p:spTree>
    <p:extLst>
      <p:ext uri="{BB962C8B-B14F-4D97-AF65-F5344CB8AC3E}">
        <p14:creationId xmlns:p14="http://schemas.microsoft.com/office/powerpoint/2010/main" val="1682214082"/>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038BC6-9532-9B0B-1348-95D16C0C18B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C22F207-F0D3-082B-D780-4A174C3096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8BDAF8E-456E-E4EA-1177-B8B3502987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FD3E937-25B9-9AB7-677F-AB7A3EA89A7D}"/>
              </a:ext>
            </a:extLst>
          </p:cNvPr>
          <p:cNvSpPr>
            <a:spLocks noGrp="1"/>
          </p:cNvSpPr>
          <p:nvPr>
            <p:ph type="dt" sz="half" idx="10"/>
          </p:nvPr>
        </p:nvSpPr>
        <p:spPr/>
        <p:txBody>
          <a:bodyPr/>
          <a:lstStyle/>
          <a:p>
            <a:fld id="{9048D428-CD62-4EFA-9A51-5122C34190AB}" type="datetimeFigureOut">
              <a:rPr lang="fr-FR" smtClean="0"/>
              <a:t>18/07/2024</a:t>
            </a:fld>
            <a:endParaRPr lang="fr-FR"/>
          </a:p>
        </p:txBody>
      </p:sp>
      <p:sp>
        <p:nvSpPr>
          <p:cNvPr id="6" name="Espace réservé du pied de page 5">
            <a:extLst>
              <a:ext uri="{FF2B5EF4-FFF2-40B4-BE49-F238E27FC236}">
                <a16:creationId xmlns:a16="http://schemas.microsoft.com/office/drawing/2014/main" id="{6664F715-001D-ECFB-4F07-261EA0FF1D0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845E65C-9943-21C3-174B-72AF9E7BDA68}"/>
              </a:ext>
            </a:extLst>
          </p:cNvPr>
          <p:cNvSpPr>
            <a:spLocks noGrp="1"/>
          </p:cNvSpPr>
          <p:nvPr>
            <p:ph type="sldNum" sz="quarter" idx="12"/>
          </p:nvPr>
        </p:nvSpPr>
        <p:spPr/>
        <p:txBody>
          <a:bodyPr/>
          <a:lstStyle/>
          <a:p>
            <a:fld id="{8B449E2F-BF6B-4A42-B340-0E11B90C733F}" type="slidenum">
              <a:rPr lang="fr-FR" smtClean="0"/>
              <a:t>‹N°›</a:t>
            </a:fld>
            <a:endParaRPr lang="fr-FR"/>
          </a:p>
        </p:txBody>
      </p:sp>
    </p:spTree>
    <p:extLst>
      <p:ext uri="{BB962C8B-B14F-4D97-AF65-F5344CB8AC3E}">
        <p14:creationId xmlns:p14="http://schemas.microsoft.com/office/powerpoint/2010/main" val="3645333971"/>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552C87-9647-3FA3-D534-7B074F294CA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AF71AC8-3349-AA05-B16F-E6FB6FD437C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9564125-F634-45D3-9D62-185CF12636B5}"/>
              </a:ext>
            </a:extLst>
          </p:cNvPr>
          <p:cNvSpPr>
            <a:spLocks noGrp="1"/>
          </p:cNvSpPr>
          <p:nvPr>
            <p:ph type="dt" sz="half" idx="10"/>
          </p:nvPr>
        </p:nvSpPr>
        <p:spPr/>
        <p:txBody>
          <a:bodyPr/>
          <a:lstStyle/>
          <a:p>
            <a:fld id="{9048D428-CD62-4EFA-9A51-5122C34190AB}" type="datetimeFigureOut">
              <a:rPr lang="fr-FR" smtClean="0"/>
              <a:t>18/07/2024</a:t>
            </a:fld>
            <a:endParaRPr lang="fr-FR"/>
          </a:p>
        </p:txBody>
      </p:sp>
      <p:sp>
        <p:nvSpPr>
          <p:cNvPr id="5" name="Espace réservé du pied de page 4">
            <a:extLst>
              <a:ext uri="{FF2B5EF4-FFF2-40B4-BE49-F238E27FC236}">
                <a16:creationId xmlns:a16="http://schemas.microsoft.com/office/drawing/2014/main" id="{D6B7EFD6-35F3-11FA-7D3C-28AC843F6C1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0CB18BB-73BA-DD84-4DB3-BDA33D76C783}"/>
              </a:ext>
            </a:extLst>
          </p:cNvPr>
          <p:cNvSpPr>
            <a:spLocks noGrp="1"/>
          </p:cNvSpPr>
          <p:nvPr>
            <p:ph type="sldNum" sz="quarter" idx="12"/>
          </p:nvPr>
        </p:nvSpPr>
        <p:spPr/>
        <p:txBody>
          <a:bodyPr/>
          <a:lstStyle/>
          <a:p>
            <a:fld id="{8B449E2F-BF6B-4A42-B340-0E11B90C733F}" type="slidenum">
              <a:rPr lang="fr-FR" smtClean="0"/>
              <a:t>‹N°›</a:t>
            </a:fld>
            <a:endParaRPr lang="fr-FR"/>
          </a:p>
        </p:txBody>
      </p:sp>
    </p:spTree>
    <p:extLst>
      <p:ext uri="{BB962C8B-B14F-4D97-AF65-F5344CB8AC3E}">
        <p14:creationId xmlns:p14="http://schemas.microsoft.com/office/powerpoint/2010/main" val="2382049936"/>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7A4AD17-DF3B-0FAE-1514-94F468A8350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9A043E3-294B-40E0-D696-50560E9D316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38A1588-C647-A856-ECB7-3021E3ABC05D}"/>
              </a:ext>
            </a:extLst>
          </p:cNvPr>
          <p:cNvSpPr>
            <a:spLocks noGrp="1"/>
          </p:cNvSpPr>
          <p:nvPr>
            <p:ph type="dt" sz="half" idx="10"/>
          </p:nvPr>
        </p:nvSpPr>
        <p:spPr/>
        <p:txBody>
          <a:bodyPr/>
          <a:lstStyle/>
          <a:p>
            <a:fld id="{9048D428-CD62-4EFA-9A51-5122C34190AB}" type="datetimeFigureOut">
              <a:rPr lang="fr-FR" smtClean="0"/>
              <a:t>18/07/2024</a:t>
            </a:fld>
            <a:endParaRPr lang="fr-FR"/>
          </a:p>
        </p:txBody>
      </p:sp>
      <p:sp>
        <p:nvSpPr>
          <p:cNvPr id="5" name="Espace réservé du pied de page 4">
            <a:extLst>
              <a:ext uri="{FF2B5EF4-FFF2-40B4-BE49-F238E27FC236}">
                <a16:creationId xmlns:a16="http://schemas.microsoft.com/office/drawing/2014/main" id="{ADE8655E-CECC-80CF-8E1A-6EF114D626D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B08707E-EE16-F09F-0E45-9D7477DE6EBE}"/>
              </a:ext>
            </a:extLst>
          </p:cNvPr>
          <p:cNvSpPr>
            <a:spLocks noGrp="1"/>
          </p:cNvSpPr>
          <p:nvPr>
            <p:ph type="sldNum" sz="quarter" idx="12"/>
          </p:nvPr>
        </p:nvSpPr>
        <p:spPr/>
        <p:txBody>
          <a:bodyPr/>
          <a:lstStyle/>
          <a:p>
            <a:fld id="{8B449E2F-BF6B-4A42-B340-0E11B90C733F}" type="slidenum">
              <a:rPr lang="fr-FR" smtClean="0"/>
              <a:t>‹N°›</a:t>
            </a:fld>
            <a:endParaRPr lang="fr-FR"/>
          </a:p>
        </p:txBody>
      </p:sp>
    </p:spTree>
    <p:extLst>
      <p:ext uri="{BB962C8B-B14F-4D97-AF65-F5344CB8AC3E}">
        <p14:creationId xmlns:p14="http://schemas.microsoft.com/office/powerpoint/2010/main" val="2896387773"/>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AED1B4D-A886-AB95-13E9-137DACDB1C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BCFA1F7-4ADC-37D6-D1B7-B87AB21AF12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ACD21B6-AC8C-30E7-FC4E-290B3F3AA7F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048D428-CD62-4EFA-9A51-5122C34190AB}" type="datetimeFigureOut">
              <a:rPr lang="fr-FR" smtClean="0"/>
              <a:t>18/07/2024</a:t>
            </a:fld>
            <a:endParaRPr lang="fr-FR"/>
          </a:p>
        </p:txBody>
      </p:sp>
      <p:sp>
        <p:nvSpPr>
          <p:cNvPr id="5" name="Espace réservé du pied de page 4">
            <a:extLst>
              <a:ext uri="{FF2B5EF4-FFF2-40B4-BE49-F238E27FC236}">
                <a16:creationId xmlns:a16="http://schemas.microsoft.com/office/drawing/2014/main" id="{2BD3D5D3-BA89-7390-C412-407F461132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E2B53EF-31B3-8E95-1D59-33FF6F90FF9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B449E2F-BF6B-4A42-B340-0E11B90C733F}" type="slidenum">
              <a:rPr lang="fr-FR" smtClean="0"/>
              <a:t>‹N°›</a:t>
            </a:fld>
            <a:endParaRPr lang="fr-FR"/>
          </a:p>
        </p:txBody>
      </p:sp>
    </p:spTree>
    <p:extLst>
      <p:ext uri="{BB962C8B-B14F-4D97-AF65-F5344CB8AC3E}">
        <p14:creationId xmlns:p14="http://schemas.microsoft.com/office/powerpoint/2010/main" val="127467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enêtre, bâtiment&#10;&#10;Description générée automatiquement">
            <a:extLst>
              <a:ext uri="{FF2B5EF4-FFF2-40B4-BE49-F238E27FC236}">
                <a16:creationId xmlns:a16="http://schemas.microsoft.com/office/drawing/2014/main" id="{47A2F36B-1A13-D487-730B-9D215ED6DA6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6000" y="151583"/>
            <a:ext cx="11200000" cy="6300000"/>
          </a:xfrm>
          <a:prstGeom prst="rect">
            <a:avLst/>
          </a:prstGeom>
          <a:effectLst>
            <a:softEdge rad="635000"/>
          </a:effectLst>
        </p:spPr>
      </p:pic>
      <p:sp>
        <p:nvSpPr>
          <p:cNvPr id="4" name="ZoneTexte 3">
            <a:extLst>
              <a:ext uri="{FF2B5EF4-FFF2-40B4-BE49-F238E27FC236}">
                <a16:creationId xmlns:a16="http://schemas.microsoft.com/office/drawing/2014/main" id="{01837A3C-7F41-C083-0594-BAE8272489A9}"/>
              </a:ext>
            </a:extLst>
          </p:cNvPr>
          <p:cNvSpPr txBox="1"/>
          <p:nvPr/>
        </p:nvSpPr>
        <p:spPr>
          <a:xfrm>
            <a:off x="367862" y="5042118"/>
            <a:ext cx="12002813" cy="1815882"/>
          </a:xfrm>
          <a:prstGeom prst="rect">
            <a:avLst/>
          </a:prstGeom>
          <a:noFill/>
        </p:spPr>
        <p:txBody>
          <a:bodyPr wrap="square" rtlCol="0">
            <a:spAutoFit/>
          </a:bodyPr>
          <a:lstStyle/>
          <a:p>
            <a:endParaRPr lang="fr-FR" sz="2800" b="1" dirty="0"/>
          </a:p>
          <a:p>
            <a:endParaRPr lang="fr-FR" sz="2800" b="1" dirty="0"/>
          </a:p>
          <a:p>
            <a:r>
              <a:rPr lang="fr-FR" sz="2800" b="1" dirty="0">
                <a:solidFill>
                  <a:srgbClr val="FFFF00"/>
                </a:solidFill>
              </a:rPr>
              <a:t>A Grignan, dans la Drôme (France), le célèbre château et sa somptueuse façade Renaissance, dite aussi François Ier, récemment restaurée.</a:t>
            </a:r>
          </a:p>
        </p:txBody>
      </p:sp>
      <p:sp>
        <p:nvSpPr>
          <p:cNvPr id="5" name="ZoneTexte 4">
            <a:extLst>
              <a:ext uri="{FF2B5EF4-FFF2-40B4-BE49-F238E27FC236}">
                <a16:creationId xmlns:a16="http://schemas.microsoft.com/office/drawing/2014/main" id="{482A9D37-B6A6-01C2-AD93-988066DF7B2A}"/>
              </a:ext>
            </a:extLst>
          </p:cNvPr>
          <p:cNvSpPr txBox="1"/>
          <p:nvPr/>
        </p:nvSpPr>
        <p:spPr>
          <a:xfrm>
            <a:off x="3237680" y="630915"/>
            <a:ext cx="7794172" cy="523220"/>
          </a:xfrm>
          <a:prstGeom prst="rect">
            <a:avLst/>
          </a:prstGeom>
          <a:noFill/>
        </p:spPr>
        <p:txBody>
          <a:bodyPr wrap="square" rtlCol="0">
            <a:spAutoFit/>
          </a:bodyPr>
          <a:lstStyle/>
          <a:p>
            <a:r>
              <a:rPr lang="fr-FR" sz="2800" b="1" dirty="0">
                <a:solidFill>
                  <a:srgbClr val="FFFF00"/>
                </a:solidFill>
              </a:rPr>
              <a:t>Le Château De Grignan- La Drôme</a:t>
            </a:r>
          </a:p>
        </p:txBody>
      </p:sp>
    </p:spTree>
    <p:extLst>
      <p:ext uri="{BB962C8B-B14F-4D97-AF65-F5344CB8AC3E}">
        <p14:creationId xmlns:p14="http://schemas.microsoft.com/office/powerpoint/2010/main" val="3798197876"/>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sndAc>
          <p:stSnd loop="1">
            <p:snd r:embed="rId2" name="Phaeton, Prologue - Le retour de lÂge dor Ouverture.wav"/>
          </p:stSnd>
        </p:sndAc>
      </p:transition>
    </mc:Choice>
    <mc:Fallback>
      <p:transition spd="slow" advClick="0" advTm="8000">
        <p:wheel spokes="1"/>
        <p:sndAc>
          <p:stSnd loop="1">
            <p:snd r:embed="rId2" name="Phaeton, Prologue - Le retour de lÂge dor Ouvertur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61502CF-44A4-5206-EA3F-24BE7C85B5A5}"/>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Au cœur de la Drôme provençale, dominant plaines et montagnes, le Château de </a:t>
            </a:r>
            <a:r>
              <a:rPr lang="fr-FR" sz="2400" b="1" dirty="0">
                <a:solidFill>
                  <a:srgbClr val="FFFF00"/>
                </a:solidFill>
              </a:rPr>
              <a:t>Grignan est bâti sur un promontoire rocheux surplombant le village. Témoin de l’architecture Renaissance et du classicisme français, l’édifice a connu une histoire mouvementée. Château fort mentionné dès le 11e siècle, il est transformé à la Renaissance en une prestigieuse demeure de plaisance par la famille des Adhémar. Au 17e siècle, la marquise de Sévigné y séjourne auprès de sa fille Françoise-Marguerite. Démantelé à la Révolution puis reconstruit au début du 20e siècle, il appartient depuis 1979 au Département de la Drôme qui poursuit un programme ambitieux de restaurations et d’acquisitions. Classé Monument historique en 1993 et labellisé Musée de France, le Château de Grignan offre aux visiteurs de précieux témoignages sur l’art de vivre à différentes époques.</a:t>
            </a:r>
          </a:p>
          <a:p>
            <a:pPr algn="ctr"/>
            <a:endParaRPr lang="fr-FR" sz="2400" b="1" dirty="0">
              <a:solidFill>
                <a:srgbClr val="FFFF00"/>
              </a:solidFill>
            </a:endParaRPr>
          </a:p>
          <a:p>
            <a:pPr algn="ctr"/>
            <a:r>
              <a:rPr lang="fr-FR" sz="2400" b="1" dirty="0">
                <a:solidFill>
                  <a:srgbClr val="FFFF00"/>
                </a:solidFill>
              </a:rPr>
              <a:t>Ce lieu enchanteur propose également une programmation culturelle tout au long de l’année : théâtre, musique... Et retrouvez aussi toutes nos offres d'expériences touristiques et culturelles sur le territoire.</a:t>
            </a:r>
          </a:p>
        </p:txBody>
      </p:sp>
    </p:spTree>
    <p:extLst>
      <p:ext uri="{BB962C8B-B14F-4D97-AF65-F5344CB8AC3E}">
        <p14:creationId xmlns:p14="http://schemas.microsoft.com/office/powerpoint/2010/main" val="3353423860"/>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route, arbre&#10;&#10;Description générée automatiquement">
            <a:extLst>
              <a:ext uri="{FF2B5EF4-FFF2-40B4-BE49-F238E27FC236}">
                <a16:creationId xmlns:a16="http://schemas.microsoft.com/office/drawing/2014/main" id="{0D0AC020-3B2D-8AF3-B90A-89C16E2ABD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168769"/>
            <a:ext cx="8400000" cy="6300000"/>
          </a:xfrm>
          <a:prstGeom prst="rect">
            <a:avLst/>
          </a:prstGeom>
          <a:effectLst>
            <a:softEdge rad="635000"/>
          </a:effectLst>
        </p:spPr>
      </p:pic>
      <p:sp>
        <p:nvSpPr>
          <p:cNvPr id="4" name="ZoneTexte 3">
            <a:extLst>
              <a:ext uri="{FF2B5EF4-FFF2-40B4-BE49-F238E27FC236}">
                <a16:creationId xmlns:a16="http://schemas.microsoft.com/office/drawing/2014/main" id="{79D95F3A-A48E-0C37-4571-3D4533550FE3}"/>
              </a:ext>
            </a:extLst>
          </p:cNvPr>
          <p:cNvSpPr txBox="1"/>
          <p:nvPr/>
        </p:nvSpPr>
        <p:spPr>
          <a:xfrm>
            <a:off x="3028950" y="6007104"/>
            <a:ext cx="8286750" cy="461665"/>
          </a:xfrm>
          <a:prstGeom prst="rect">
            <a:avLst/>
          </a:prstGeom>
          <a:noFill/>
        </p:spPr>
        <p:txBody>
          <a:bodyPr wrap="square" rtlCol="0">
            <a:spAutoFit/>
          </a:bodyPr>
          <a:lstStyle/>
          <a:p>
            <a:r>
              <a:rPr lang="fr-FR" sz="2400" b="1">
                <a:solidFill>
                  <a:srgbClr val="FFFF00"/>
                </a:solidFill>
              </a:rPr>
              <a:t> Château de Grignan - Drôme provençale - France</a:t>
            </a:r>
            <a:endParaRPr lang="fr-FR" sz="2400" b="1" dirty="0">
              <a:solidFill>
                <a:srgbClr val="FFFF00"/>
              </a:solidFill>
            </a:endParaRPr>
          </a:p>
        </p:txBody>
      </p:sp>
    </p:spTree>
    <p:extLst>
      <p:ext uri="{BB962C8B-B14F-4D97-AF65-F5344CB8AC3E}">
        <p14:creationId xmlns:p14="http://schemas.microsoft.com/office/powerpoint/2010/main" val="35693413"/>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hâteau, ciel&#10;&#10;Description générée automatiquement">
            <a:extLst>
              <a:ext uri="{FF2B5EF4-FFF2-40B4-BE49-F238E27FC236}">
                <a16:creationId xmlns:a16="http://schemas.microsoft.com/office/drawing/2014/main" id="{4065565E-B56D-DEDA-5F18-FAC2D3D8C1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635000"/>
          </a:effectLst>
        </p:spPr>
      </p:pic>
      <p:sp>
        <p:nvSpPr>
          <p:cNvPr id="4" name="ZoneTexte 3">
            <a:extLst>
              <a:ext uri="{FF2B5EF4-FFF2-40B4-BE49-F238E27FC236}">
                <a16:creationId xmlns:a16="http://schemas.microsoft.com/office/drawing/2014/main" id="{A5E086F8-3728-4F37-272C-CC6C7DCDB5F8}"/>
              </a:ext>
            </a:extLst>
          </p:cNvPr>
          <p:cNvSpPr txBox="1"/>
          <p:nvPr/>
        </p:nvSpPr>
        <p:spPr>
          <a:xfrm>
            <a:off x="3744880" y="5563337"/>
            <a:ext cx="9349740" cy="1015663"/>
          </a:xfrm>
          <a:prstGeom prst="rect">
            <a:avLst/>
          </a:prstGeom>
          <a:noFill/>
        </p:spPr>
        <p:txBody>
          <a:bodyPr wrap="square" rtlCol="0">
            <a:spAutoFit/>
          </a:bodyPr>
          <a:lstStyle/>
          <a:p>
            <a:endParaRPr lang="fr-FR" dirty="0"/>
          </a:p>
          <a:p>
            <a:endParaRPr lang="fr-FR" dirty="0"/>
          </a:p>
          <a:p>
            <a:r>
              <a:rPr lang="fr-FR" sz="2400" b="1" dirty="0">
                <a:solidFill>
                  <a:srgbClr val="FFFF00"/>
                </a:solidFill>
              </a:rPr>
              <a:t>Le château au-dessus de la ville.</a:t>
            </a:r>
          </a:p>
        </p:txBody>
      </p:sp>
    </p:spTree>
    <p:extLst>
      <p:ext uri="{BB962C8B-B14F-4D97-AF65-F5344CB8AC3E}">
        <p14:creationId xmlns:p14="http://schemas.microsoft.com/office/powerpoint/2010/main" val="2906781363"/>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hâteau, ciel&#10;&#10;Description générée automatiquement">
            <a:extLst>
              <a:ext uri="{FF2B5EF4-FFF2-40B4-BE49-F238E27FC236}">
                <a16:creationId xmlns:a16="http://schemas.microsoft.com/office/drawing/2014/main" id="{3966EABD-BF8D-3D69-330C-99CA5AF8FE9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3FF250B-588C-C08B-F744-D66DD3D3559A}"/>
              </a:ext>
            </a:extLst>
          </p:cNvPr>
          <p:cNvSpPr txBox="1"/>
          <p:nvPr/>
        </p:nvSpPr>
        <p:spPr>
          <a:xfrm>
            <a:off x="4892040" y="5378671"/>
            <a:ext cx="8709660" cy="1200329"/>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Châtelet d'entrée.</a:t>
            </a:r>
          </a:p>
        </p:txBody>
      </p:sp>
    </p:spTree>
    <p:extLst>
      <p:ext uri="{BB962C8B-B14F-4D97-AF65-F5344CB8AC3E}">
        <p14:creationId xmlns:p14="http://schemas.microsoft.com/office/powerpoint/2010/main" val="1987702969"/>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fenêtre, bâtiment&#10;&#10;Description générée automatiquement">
            <a:extLst>
              <a:ext uri="{FF2B5EF4-FFF2-40B4-BE49-F238E27FC236}">
                <a16:creationId xmlns:a16="http://schemas.microsoft.com/office/drawing/2014/main" id="{431D1CF6-9C1F-E5D7-8549-BB7628174D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9DBEE1E8-2BA0-69EC-8EF9-8FA4D60A99D1}"/>
              </a:ext>
            </a:extLst>
          </p:cNvPr>
          <p:cNvSpPr txBox="1"/>
          <p:nvPr/>
        </p:nvSpPr>
        <p:spPr>
          <a:xfrm>
            <a:off x="3818670" y="5162610"/>
            <a:ext cx="8721090" cy="1200329"/>
          </a:xfrm>
          <a:prstGeom prst="rect">
            <a:avLst/>
          </a:prstGeom>
          <a:noFill/>
        </p:spPr>
        <p:txBody>
          <a:bodyPr wrap="square" rtlCol="0">
            <a:spAutoFit/>
          </a:bodyPr>
          <a:lstStyle/>
          <a:p>
            <a:endParaRPr lang="fr-FR" sz="2400" dirty="0">
              <a:solidFill>
                <a:srgbClr val="FFFF00"/>
              </a:solidFill>
            </a:endParaRPr>
          </a:p>
          <a:p>
            <a:endParaRPr lang="fr-FR" sz="2400" dirty="0">
              <a:solidFill>
                <a:srgbClr val="FFFF00"/>
              </a:solidFill>
            </a:endParaRPr>
          </a:p>
          <a:p>
            <a:r>
              <a:rPr lang="fr-FR" sz="2400" b="1" dirty="0">
                <a:solidFill>
                  <a:srgbClr val="FFFF00"/>
                </a:solidFill>
              </a:rPr>
              <a:t>Extrémité de la galerie des Adhémar.</a:t>
            </a:r>
          </a:p>
        </p:txBody>
      </p:sp>
    </p:spTree>
    <p:extLst>
      <p:ext uri="{BB962C8B-B14F-4D97-AF65-F5344CB8AC3E}">
        <p14:creationId xmlns:p14="http://schemas.microsoft.com/office/powerpoint/2010/main" val="1423739671"/>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chitecture&#10;&#10;Description générée automatiquement">
            <a:extLst>
              <a:ext uri="{FF2B5EF4-FFF2-40B4-BE49-F238E27FC236}">
                <a16:creationId xmlns:a16="http://schemas.microsoft.com/office/drawing/2014/main" id="{A49ABC28-1126-59FB-5848-7A58E5E6C8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361244"/>
            <a:ext cx="8400000" cy="6300000"/>
          </a:xfrm>
          <a:prstGeom prst="rect">
            <a:avLst/>
          </a:prstGeom>
          <a:effectLst>
            <a:softEdge rad="635000"/>
          </a:effectLst>
        </p:spPr>
      </p:pic>
      <p:sp>
        <p:nvSpPr>
          <p:cNvPr id="4" name="ZoneTexte 3">
            <a:extLst>
              <a:ext uri="{FF2B5EF4-FFF2-40B4-BE49-F238E27FC236}">
                <a16:creationId xmlns:a16="http://schemas.microsoft.com/office/drawing/2014/main" id="{8841F4B0-FE80-E59D-54F8-2DA6F94A1E7B}"/>
              </a:ext>
            </a:extLst>
          </p:cNvPr>
          <p:cNvSpPr txBox="1"/>
          <p:nvPr/>
        </p:nvSpPr>
        <p:spPr>
          <a:xfrm>
            <a:off x="3006090" y="5373588"/>
            <a:ext cx="7289910" cy="1384995"/>
          </a:xfrm>
          <a:prstGeom prst="rect">
            <a:avLst/>
          </a:prstGeom>
          <a:noFill/>
        </p:spPr>
        <p:txBody>
          <a:bodyPr wrap="square" rtlCol="0">
            <a:spAutoFit/>
          </a:bodyPr>
          <a:lstStyle/>
          <a:p>
            <a:endParaRPr lang="fr-FR" sz="2800" dirty="0">
              <a:solidFill>
                <a:srgbClr val="FFFF00"/>
              </a:solidFill>
            </a:endParaRPr>
          </a:p>
          <a:p>
            <a:endParaRPr lang="fr-FR" sz="2800" dirty="0">
              <a:solidFill>
                <a:srgbClr val="FFFF00"/>
              </a:solidFill>
            </a:endParaRPr>
          </a:p>
          <a:p>
            <a:r>
              <a:rPr lang="fr-FR" sz="2800" b="1" dirty="0">
                <a:solidFill>
                  <a:srgbClr val="FFFF00"/>
                </a:solidFill>
              </a:rPr>
              <a:t>Galerie des Adhémar sur la cour du puits</a:t>
            </a:r>
          </a:p>
        </p:txBody>
      </p:sp>
    </p:spTree>
    <p:extLst>
      <p:ext uri="{BB962C8B-B14F-4D97-AF65-F5344CB8AC3E}">
        <p14:creationId xmlns:p14="http://schemas.microsoft.com/office/powerpoint/2010/main" val="504693266"/>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mur&#10;&#10;Description générée automatiquement">
            <a:extLst>
              <a:ext uri="{FF2B5EF4-FFF2-40B4-BE49-F238E27FC236}">
                <a16:creationId xmlns:a16="http://schemas.microsoft.com/office/drawing/2014/main" id="{B88741F4-87ED-86DE-C040-727DA52F1F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73215" y="189000"/>
            <a:ext cx="3645569"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1E66C99-F4F3-BA64-085A-9C6F68DD723A}"/>
              </a:ext>
            </a:extLst>
          </p:cNvPr>
          <p:cNvSpPr txBox="1"/>
          <p:nvPr/>
        </p:nvSpPr>
        <p:spPr>
          <a:xfrm>
            <a:off x="8218170" y="2948940"/>
            <a:ext cx="3973830" cy="156966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Les gargouilles de la galerie des Adhémar.</a:t>
            </a:r>
          </a:p>
        </p:txBody>
      </p:sp>
    </p:spTree>
    <p:extLst>
      <p:ext uri="{BB962C8B-B14F-4D97-AF65-F5344CB8AC3E}">
        <p14:creationId xmlns:p14="http://schemas.microsoft.com/office/powerpoint/2010/main" val="34197976"/>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pierre, Palais&#10;&#10;Description générée automatiquement">
            <a:extLst>
              <a:ext uri="{FF2B5EF4-FFF2-40B4-BE49-F238E27FC236}">
                <a16:creationId xmlns:a16="http://schemas.microsoft.com/office/drawing/2014/main" id="{B2C1FF1F-121D-DC92-B486-C527CAEB5D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1511" y="279000"/>
            <a:ext cx="9268977" cy="6300000"/>
          </a:xfrm>
          <a:prstGeom prst="rect">
            <a:avLst/>
          </a:prstGeom>
          <a:effectLst>
            <a:softEdge rad="635000"/>
          </a:effectLst>
        </p:spPr>
      </p:pic>
      <p:sp>
        <p:nvSpPr>
          <p:cNvPr id="4" name="ZoneTexte 3">
            <a:extLst>
              <a:ext uri="{FF2B5EF4-FFF2-40B4-BE49-F238E27FC236}">
                <a16:creationId xmlns:a16="http://schemas.microsoft.com/office/drawing/2014/main" id="{EB288D9D-D3E7-0A4D-AA43-BC673162F6ED}"/>
              </a:ext>
            </a:extLst>
          </p:cNvPr>
          <p:cNvSpPr txBox="1"/>
          <p:nvPr/>
        </p:nvSpPr>
        <p:spPr>
          <a:xfrm>
            <a:off x="5402967" y="5494080"/>
            <a:ext cx="8172450" cy="1200329"/>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Cour du puits.</a:t>
            </a:r>
          </a:p>
        </p:txBody>
      </p:sp>
    </p:spTree>
    <p:extLst>
      <p:ext uri="{BB962C8B-B14F-4D97-AF65-F5344CB8AC3E}">
        <p14:creationId xmlns:p14="http://schemas.microsoft.com/office/powerpoint/2010/main" val="3205146649"/>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chitecture médiévale&#10;&#10;Description générée automatiquement">
            <a:extLst>
              <a:ext uri="{FF2B5EF4-FFF2-40B4-BE49-F238E27FC236}">
                <a16:creationId xmlns:a16="http://schemas.microsoft.com/office/drawing/2014/main" id="{D4F44385-BD09-59E6-109E-A06C5EA774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B8ABB618-CE7E-B1DA-67A3-1F42AA8B86AE}"/>
              </a:ext>
            </a:extLst>
          </p:cNvPr>
          <p:cNvSpPr txBox="1"/>
          <p:nvPr/>
        </p:nvSpPr>
        <p:spPr>
          <a:xfrm>
            <a:off x="2434590" y="6117335"/>
            <a:ext cx="8515350" cy="461665"/>
          </a:xfrm>
          <a:prstGeom prst="rect">
            <a:avLst/>
          </a:prstGeom>
          <a:noFill/>
        </p:spPr>
        <p:txBody>
          <a:bodyPr wrap="square" rtlCol="0">
            <a:spAutoFit/>
          </a:bodyPr>
          <a:lstStyle/>
          <a:p>
            <a:r>
              <a:rPr lang="fr-FR" sz="2400" b="1">
                <a:solidFill>
                  <a:srgbClr val="FFFF00"/>
                </a:solidFill>
              </a:rPr>
              <a:t>Tour de l'aile sud et cour du puits vues de la terrasse.</a:t>
            </a:r>
            <a:endParaRPr lang="fr-FR" sz="2400" b="1" dirty="0">
              <a:solidFill>
                <a:srgbClr val="FFFF00"/>
              </a:solidFill>
            </a:endParaRPr>
          </a:p>
        </p:txBody>
      </p:sp>
    </p:spTree>
    <p:extLst>
      <p:ext uri="{BB962C8B-B14F-4D97-AF65-F5344CB8AC3E}">
        <p14:creationId xmlns:p14="http://schemas.microsoft.com/office/powerpoint/2010/main" val="2936143513"/>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arbre, bâtiment&#10;&#10;Description générée automatiquement">
            <a:extLst>
              <a:ext uri="{FF2B5EF4-FFF2-40B4-BE49-F238E27FC236}">
                <a16:creationId xmlns:a16="http://schemas.microsoft.com/office/drawing/2014/main" id="{567E6AEB-CE1D-0E66-E6AC-93DE3698BFD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6" name="ZoneTexte 5">
            <a:extLst>
              <a:ext uri="{FF2B5EF4-FFF2-40B4-BE49-F238E27FC236}">
                <a16:creationId xmlns:a16="http://schemas.microsoft.com/office/drawing/2014/main" id="{79C82EFA-CE12-8719-B369-148D5F4A066A}"/>
              </a:ext>
            </a:extLst>
          </p:cNvPr>
          <p:cNvSpPr txBox="1"/>
          <p:nvPr/>
        </p:nvSpPr>
        <p:spPr>
          <a:xfrm>
            <a:off x="4960620" y="5463540"/>
            <a:ext cx="7052310" cy="1200329"/>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Aile des prélats.</a:t>
            </a:r>
          </a:p>
        </p:txBody>
      </p:sp>
    </p:spTree>
    <p:extLst>
      <p:ext uri="{BB962C8B-B14F-4D97-AF65-F5344CB8AC3E}">
        <p14:creationId xmlns:p14="http://schemas.microsoft.com/office/powerpoint/2010/main" val="3275594367"/>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fenêtre, ciel&#10;&#10;Description générée automatiquement">
            <a:extLst>
              <a:ext uri="{FF2B5EF4-FFF2-40B4-BE49-F238E27FC236}">
                <a16:creationId xmlns:a16="http://schemas.microsoft.com/office/drawing/2014/main" id="{040C0753-170B-1E0D-417B-8FD2DBC40D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8C82A76E-859B-ECA6-81F5-19CA2825050B}"/>
              </a:ext>
            </a:extLst>
          </p:cNvPr>
          <p:cNvSpPr txBox="1"/>
          <p:nvPr/>
        </p:nvSpPr>
        <p:spPr>
          <a:xfrm>
            <a:off x="3497580" y="5378671"/>
            <a:ext cx="7532370" cy="1200329"/>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Aile des prélats (partie non restaurée).</a:t>
            </a:r>
          </a:p>
        </p:txBody>
      </p:sp>
    </p:spTree>
    <p:extLst>
      <p:ext uri="{BB962C8B-B14F-4D97-AF65-F5344CB8AC3E}">
        <p14:creationId xmlns:p14="http://schemas.microsoft.com/office/powerpoint/2010/main" val="1731364780"/>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usée, cercle, mur, art&#10;&#10;Description générée automatiquement">
            <a:extLst>
              <a:ext uri="{FF2B5EF4-FFF2-40B4-BE49-F238E27FC236}">
                <a16:creationId xmlns:a16="http://schemas.microsoft.com/office/drawing/2014/main" id="{FFD2D3F1-5E43-D474-F939-CE5C3972CD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6166" y="279000"/>
            <a:ext cx="6461539" cy="630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927B357-0C12-E01B-00CD-1BB77246ED9D}"/>
              </a:ext>
            </a:extLst>
          </p:cNvPr>
          <p:cNvSpPr txBox="1"/>
          <p:nvPr/>
        </p:nvSpPr>
        <p:spPr>
          <a:xfrm>
            <a:off x="422910" y="3177540"/>
            <a:ext cx="2703256" cy="1569660"/>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de Grignan en 1825.</a:t>
            </a:r>
          </a:p>
        </p:txBody>
      </p:sp>
    </p:spTree>
    <p:extLst>
      <p:ext uri="{BB962C8B-B14F-4D97-AF65-F5344CB8AC3E}">
        <p14:creationId xmlns:p14="http://schemas.microsoft.com/office/powerpoint/2010/main" val="2205625180"/>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personne&#10;&#10;Description générée automatiquement">
            <a:extLst>
              <a:ext uri="{FF2B5EF4-FFF2-40B4-BE49-F238E27FC236}">
                <a16:creationId xmlns:a16="http://schemas.microsoft.com/office/drawing/2014/main" id="{7AB3EF83-AECF-5407-DDC9-2A3730ED87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4667" y="279000"/>
            <a:ext cx="10862665" cy="6300000"/>
          </a:xfrm>
          <a:prstGeom prst="rect">
            <a:avLst/>
          </a:prstGeom>
          <a:effectLst>
            <a:softEdge rad="635000"/>
          </a:effectLst>
        </p:spPr>
      </p:pic>
      <p:sp>
        <p:nvSpPr>
          <p:cNvPr id="4" name="ZoneTexte 3">
            <a:extLst>
              <a:ext uri="{FF2B5EF4-FFF2-40B4-BE49-F238E27FC236}">
                <a16:creationId xmlns:a16="http://schemas.microsoft.com/office/drawing/2014/main" id="{921B0FC2-A6C8-4A14-6ED0-34ACA130E003}"/>
              </a:ext>
            </a:extLst>
          </p:cNvPr>
          <p:cNvSpPr txBox="1"/>
          <p:nvPr/>
        </p:nvSpPr>
        <p:spPr>
          <a:xfrm>
            <a:off x="2457450" y="6000106"/>
            <a:ext cx="8023860" cy="830997"/>
          </a:xfrm>
          <a:prstGeom prst="rect">
            <a:avLst/>
          </a:prstGeom>
          <a:noFill/>
        </p:spPr>
        <p:txBody>
          <a:bodyPr wrap="square" rtlCol="0">
            <a:spAutoFit/>
          </a:bodyPr>
          <a:lstStyle/>
          <a:p>
            <a:r>
              <a:rPr lang="fr-FR" sz="2400" b="1">
                <a:solidFill>
                  <a:srgbClr val="FFFF00"/>
                </a:solidFill>
              </a:rPr>
              <a:t>Dispositif scénique mis en place en 2016 devant la façade principale du château pour les fêtes nocturnes.</a:t>
            </a:r>
            <a:endParaRPr lang="fr-FR" sz="2400" b="1" dirty="0">
              <a:solidFill>
                <a:srgbClr val="FFFF00"/>
              </a:solidFill>
            </a:endParaRPr>
          </a:p>
        </p:txBody>
      </p:sp>
    </p:spTree>
    <p:extLst>
      <p:ext uri="{BB962C8B-B14F-4D97-AF65-F5344CB8AC3E}">
        <p14:creationId xmlns:p14="http://schemas.microsoft.com/office/powerpoint/2010/main" val="1582594669"/>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Sculpture en bronze, monument&#10;&#10;Description générée automatiquement">
            <a:extLst>
              <a:ext uri="{FF2B5EF4-FFF2-40B4-BE49-F238E27FC236}">
                <a16:creationId xmlns:a16="http://schemas.microsoft.com/office/drawing/2014/main" id="{86F09F32-65C6-0ADF-A7D2-6816698173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8187" y="3280410"/>
            <a:ext cx="3616382" cy="3276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01DACC0-20A3-BA54-39A5-11949A5882E8}"/>
              </a:ext>
            </a:extLst>
          </p:cNvPr>
          <p:cNvSpPr txBox="1"/>
          <p:nvPr/>
        </p:nvSpPr>
        <p:spPr>
          <a:xfrm>
            <a:off x="308187" y="2005875"/>
            <a:ext cx="3852333" cy="1200329"/>
          </a:xfrm>
          <a:prstGeom prst="rect">
            <a:avLst/>
          </a:prstGeom>
          <a:noFill/>
        </p:spPr>
        <p:txBody>
          <a:bodyPr wrap="square" rtlCol="0">
            <a:spAutoFit/>
          </a:bodyPr>
          <a:lstStyle/>
          <a:p>
            <a:r>
              <a:rPr lang="fr-FR" sz="2400" b="1">
                <a:solidFill>
                  <a:srgbClr val="FFFF00"/>
                </a:solidFill>
              </a:rPr>
              <a:t>Statue de Madame de Sevigné sur une place du village de Grignan</a:t>
            </a:r>
            <a:endParaRPr lang="fr-FR" sz="2400" b="1" dirty="0">
              <a:solidFill>
                <a:srgbClr val="FFFF00"/>
              </a:solidFill>
            </a:endParaRPr>
          </a:p>
        </p:txBody>
      </p:sp>
      <p:pic>
        <p:nvPicPr>
          <p:cNvPr id="8" name="Image 7" descr="Une image contenant plein air, maison, bâtiment, fenêtre&#10;&#10;Description générée automatiquement">
            <a:extLst>
              <a:ext uri="{FF2B5EF4-FFF2-40B4-BE49-F238E27FC236}">
                <a16:creationId xmlns:a16="http://schemas.microsoft.com/office/drawing/2014/main" id="{63D77D34-C670-9441-5867-48F3F171C87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5813" y="213432"/>
            <a:ext cx="4968000" cy="3334770"/>
          </a:xfrm>
          <a:prstGeom prst="rect">
            <a:avLst/>
          </a:prstGeom>
          <a:ln w="88900" cap="sq" cmpd="thickThin">
            <a:solidFill>
              <a:srgbClr val="FFFF0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A3B6E468-41D6-09C0-C78C-71E083D11E5D}"/>
              </a:ext>
            </a:extLst>
          </p:cNvPr>
          <p:cNvSpPr txBox="1"/>
          <p:nvPr/>
        </p:nvSpPr>
        <p:spPr>
          <a:xfrm>
            <a:off x="6981006" y="3548202"/>
            <a:ext cx="5223510" cy="1200329"/>
          </a:xfrm>
          <a:prstGeom prst="rect">
            <a:avLst/>
          </a:prstGeom>
          <a:noFill/>
        </p:spPr>
        <p:txBody>
          <a:bodyPr wrap="square" rtlCol="0">
            <a:spAutoFit/>
          </a:bodyPr>
          <a:lstStyle/>
          <a:p>
            <a:r>
              <a:rPr lang="fr-FR" sz="2400" b="1">
                <a:solidFill>
                  <a:srgbClr val="FFFF00"/>
                </a:solidFill>
              </a:rPr>
              <a:t>Le château est perché sur un tertre rocheux du petit village médiéval de Grignan. </a:t>
            </a:r>
            <a:endParaRPr lang="fr-FR" sz="2400" b="1" dirty="0">
              <a:solidFill>
                <a:srgbClr val="FFFF00"/>
              </a:solidFill>
            </a:endParaRPr>
          </a:p>
        </p:txBody>
      </p:sp>
    </p:spTree>
    <p:extLst>
      <p:ext uri="{BB962C8B-B14F-4D97-AF65-F5344CB8AC3E}">
        <p14:creationId xmlns:p14="http://schemas.microsoft.com/office/powerpoint/2010/main" val="2353785516"/>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ur, habits, décoration d’intérieur&#10;&#10;Description générée automatiquement">
            <a:extLst>
              <a:ext uri="{FF2B5EF4-FFF2-40B4-BE49-F238E27FC236}">
                <a16:creationId xmlns:a16="http://schemas.microsoft.com/office/drawing/2014/main" id="{D6BA763E-6494-4DFE-A839-EE00FE6450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88000" y="859278"/>
            <a:ext cx="11016000" cy="4970116"/>
          </a:xfrm>
          <a:prstGeom prst="rect">
            <a:avLst/>
          </a:prstGeom>
        </p:spPr>
      </p:pic>
      <p:sp>
        <p:nvSpPr>
          <p:cNvPr id="4" name="ZoneTexte 3">
            <a:extLst>
              <a:ext uri="{FF2B5EF4-FFF2-40B4-BE49-F238E27FC236}">
                <a16:creationId xmlns:a16="http://schemas.microsoft.com/office/drawing/2014/main" id="{919BBFAE-30AA-02B5-73D6-F6190860CB3B}"/>
              </a:ext>
            </a:extLst>
          </p:cNvPr>
          <p:cNvSpPr txBox="1"/>
          <p:nvPr/>
        </p:nvSpPr>
        <p:spPr>
          <a:xfrm>
            <a:off x="4210332" y="397613"/>
            <a:ext cx="9494238" cy="461665"/>
          </a:xfrm>
          <a:prstGeom prst="rect">
            <a:avLst/>
          </a:prstGeom>
          <a:noFill/>
        </p:spPr>
        <p:txBody>
          <a:bodyPr wrap="square" rtlCol="0">
            <a:spAutoFit/>
          </a:bodyPr>
          <a:lstStyle/>
          <a:p>
            <a:r>
              <a:rPr lang="fr-FR" sz="2400" b="1" dirty="0">
                <a:solidFill>
                  <a:srgbClr val="FFFF00"/>
                </a:solidFill>
              </a:rPr>
              <a:t>L’intérieur   Du Château</a:t>
            </a:r>
          </a:p>
        </p:txBody>
      </p:sp>
    </p:spTree>
    <p:extLst>
      <p:ext uri="{BB962C8B-B14F-4D97-AF65-F5344CB8AC3E}">
        <p14:creationId xmlns:p14="http://schemas.microsoft.com/office/powerpoint/2010/main" val="2900530108"/>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sol, hall, bois dur&#10;&#10;Description générée automatiquement">
            <a:extLst>
              <a:ext uri="{FF2B5EF4-FFF2-40B4-BE49-F238E27FC236}">
                <a16:creationId xmlns:a16="http://schemas.microsoft.com/office/drawing/2014/main" id="{95BF75AC-17B1-4E14-30AC-399D744AB0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8978" y="204523"/>
            <a:ext cx="7420686" cy="3348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intérieur, hall, sol, plafond&#10;&#10;Description générée automatiquement">
            <a:extLst>
              <a:ext uri="{FF2B5EF4-FFF2-40B4-BE49-F238E27FC236}">
                <a16:creationId xmlns:a16="http://schemas.microsoft.com/office/drawing/2014/main" id="{5C18B94C-F380-9864-1150-A31D23BADC3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08006" y="3380367"/>
            <a:ext cx="4392000" cy="3297986"/>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285312108"/>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intérieur, statue, mur&#10;&#10;Description générée automatiquement">
            <a:extLst>
              <a:ext uri="{FF2B5EF4-FFF2-40B4-BE49-F238E27FC236}">
                <a16:creationId xmlns:a16="http://schemas.microsoft.com/office/drawing/2014/main" id="{FC45C368-CFB3-5A15-40B1-B60A16E11C7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3874" y="3580870"/>
            <a:ext cx="5238750" cy="2943225"/>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intérieur, pièce, Moulures, architecture&#10;&#10;Description générée automatiquement">
            <a:extLst>
              <a:ext uri="{FF2B5EF4-FFF2-40B4-BE49-F238E27FC236}">
                <a16:creationId xmlns:a16="http://schemas.microsoft.com/office/drawing/2014/main" id="{36F9D7CD-E21D-C849-1B0C-95B3E21D4440}"/>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693958" y="185031"/>
            <a:ext cx="5238750" cy="2943225"/>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955438131"/>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scaliers, mur, art, intérieur&#10;&#10;Description générée automatiquement">
            <a:extLst>
              <a:ext uri="{FF2B5EF4-FFF2-40B4-BE49-F238E27FC236}">
                <a16:creationId xmlns:a16="http://schemas.microsoft.com/office/drawing/2014/main" id="{34C3C096-C447-B85C-78BC-C87719B495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3511" y="282223"/>
            <a:ext cx="4428000" cy="3321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intérieur, sol, mur, décoration d’intérieur&#10;&#10;Description générée automatiquement">
            <a:extLst>
              <a:ext uri="{FF2B5EF4-FFF2-40B4-BE49-F238E27FC236}">
                <a16:creationId xmlns:a16="http://schemas.microsoft.com/office/drawing/2014/main" id="{EA12099A-D8FC-C669-B1A6-AECCC31EB51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42489" y="3280410"/>
            <a:ext cx="4356000" cy="3267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94275305"/>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art, sculpture, Sculpture sur pierre, Arts visuels&#10;&#10;Description générée automatiquement">
            <a:extLst>
              <a:ext uri="{FF2B5EF4-FFF2-40B4-BE49-F238E27FC236}">
                <a16:creationId xmlns:a16="http://schemas.microsoft.com/office/drawing/2014/main" id="{0D6BBCB9-9B27-0EF0-ABA8-62EE132F39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570" y="3017520"/>
            <a:ext cx="4752000" cy="3564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intérieur, décoration d’intérieur, mur, meubles&#10;&#10;Description générée automatiquement">
            <a:extLst>
              <a:ext uri="{FF2B5EF4-FFF2-40B4-BE49-F238E27FC236}">
                <a16:creationId xmlns:a16="http://schemas.microsoft.com/office/drawing/2014/main" id="{7C3597BC-96FA-E65E-32AD-80676B966F3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50430" y="260491"/>
            <a:ext cx="4572000" cy="3429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556119396"/>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mur, sol, pièce&#10;&#10;Description générée automatiquement">
            <a:extLst>
              <a:ext uri="{FF2B5EF4-FFF2-40B4-BE49-F238E27FC236}">
                <a16:creationId xmlns:a16="http://schemas.microsoft.com/office/drawing/2014/main" id="{73B8F451-D430-DB52-85EB-1A5934782E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4216" y="283492"/>
            <a:ext cx="4500000" cy="3375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intérieur, mur, sol, pièce&#10;&#10;Description générée automatiquement">
            <a:extLst>
              <a:ext uri="{FF2B5EF4-FFF2-40B4-BE49-F238E27FC236}">
                <a16:creationId xmlns:a16="http://schemas.microsoft.com/office/drawing/2014/main" id="{FAC32320-5D79-4884-19FC-7929461C699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41784" y="3280410"/>
            <a:ext cx="4356000" cy="3267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873162478"/>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sol, mur, décoration d’intérieur&#10;&#10;Description générée automatiquement">
            <a:extLst>
              <a:ext uri="{FF2B5EF4-FFF2-40B4-BE49-F238E27FC236}">
                <a16:creationId xmlns:a16="http://schemas.microsoft.com/office/drawing/2014/main" id="{5FB7A587-6E90-4BC1-F6F4-3AA3170890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803" y="3326130"/>
            <a:ext cx="4284000" cy="3213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intérieur, mur, décoration d’intérieur, sol&#10;&#10;Description générée automatiquement">
            <a:extLst>
              <a:ext uri="{FF2B5EF4-FFF2-40B4-BE49-F238E27FC236}">
                <a16:creationId xmlns:a16="http://schemas.microsoft.com/office/drawing/2014/main" id="{334CEF37-6335-3899-013C-08EC8E3AC25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34199" y="269010"/>
            <a:ext cx="4320000" cy="324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463787107"/>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sol, décoration d’intérieur, mur&#10;&#10;Description générée automatiquement">
            <a:extLst>
              <a:ext uri="{FF2B5EF4-FFF2-40B4-BE49-F238E27FC236}">
                <a16:creationId xmlns:a16="http://schemas.microsoft.com/office/drawing/2014/main" id="{06295515-E2CF-F55C-2645-BFD89832D9C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0" y="225778"/>
            <a:ext cx="4464000" cy="3348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intérieur, mur, décoration d’intérieur, meubles&#10;&#10;Description générée automatiquement">
            <a:extLst>
              <a:ext uri="{FF2B5EF4-FFF2-40B4-BE49-F238E27FC236}">
                <a16:creationId xmlns:a16="http://schemas.microsoft.com/office/drawing/2014/main" id="{09284419-8130-FFB6-40D8-703AA4BA000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71200" y="3296356"/>
            <a:ext cx="4416000" cy="3312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119161574"/>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intérieur, sol, plafond, hall&#10;&#10;Description générée automatiquement">
            <a:extLst>
              <a:ext uri="{FF2B5EF4-FFF2-40B4-BE49-F238E27FC236}">
                <a16:creationId xmlns:a16="http://schemas.microsoft.com/office/drawing/2014/main" id="{F304F36B-9C65-F401-1B54-91C96A5C2B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1780" y="3291840"/>
            <a:ext cx="4356000" cy="3267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intérieur, mur, décoration d’intérieur, rideau&#10;&#10;Description générée automatiquement">
            <a:extLst>
              <a:ext uri="{FF2B5EF4-FFF2-40B4-BE49-F238E27FC236}">
                <a16:creationId xmlns:a16="http://schemas.microsoft.com/office/drawing/2014/main" id="{DE74C022-699D-F205-F68C-EDAA2DA9399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48220" y="293512"/>
            <a:ext cx="4572000" cy="3429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077638586"/>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intérieur, lit, meubles, sol&#10;&#10;Description générée automatiquement">
            <a:extLst>
              <a:ext uri="{FF2B5EF4-FFF2-40B4-BE49-F238E27FC236}">
                <a16:creationId xmlns:a16="http://schemas.microsoft.com/office/drawing/2014/main" id="{8F9FC111-0D62-F7E4-05C8-426A0F51C9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533" y="259644"/>
            <a:ext cx="4512000" cy="3384000"/>
          </a:xfrm>
          <a:prstGeom prst="rect">
            <a:avLst/>
          </a:prstGeom>
          <a:ln w="88900" cap="sq" cmpd="thickThin">
            <a:solidFill>
              <a:srgbClr val="FFFF00"/>
            </a:solidFill>
            <a:prstDash val="solid"/>
            <a:miter lim="800000"/>
          </a:ln>
          <a:effectLst>
            <a:innerShdw blurRad="76200">
              <a:srgbClr val="000000"/>
            </a:innerShdw>
          </a:effectLst>
        </p:spPr>
      </p:pic>
      <p:pic>
        <p:nvPicPr>
          <p:cNvPr id="7" name="Image 6" descr="Une image contenant intérieur, mur, sol, décoration d’intérieur&#10;&#10;Description générée automatiquement">
            <a:extLst>
              <a:ext uri="{FF2B5EF4-FFF2-40B4-BE49-F238E27FC236}">
                <a16:creationId xmlns:a16="http://schemas.microsoft.com/office/drawing/2014/main" id="{FBA0A00F-99DE-745C-14DE-DF26D114532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99467" y="3283857"/>
            <a:ext cx="4320000" cy="324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994397701"/>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mur, pierre&#10;&#10;Description générée automatiquement">
            <a:extLst>
              <a:ext uri="{FF2B5EF4-FFF2-40B4-BE49-F238E27FC236}">
                <a16:creationId xmlns:a16="http://schemas.microsoft.com/office/drawing/2014/main" id="{2E6C5256-C9F6-2B00-490F-96C1CE76C39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3850" y="342900"/>
            <a:ext cx="4608000" cy="3456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bâtiment, plein air, ciel, château&#10;&#10;Description générée automatiquement">
            <a:extLst>
              <a:ext uri="{FF2B5EF4-FFF2-40B4-BE49-F238E27FC236}">
                <a16:creationId xmlns:a16="http://schemas.microsoft.com/office/drawing/2014/main" id="{7AA31900-58A6-A7CF-97EA-4FE875328AB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68150" y="3200400"/>
            <a:ext cx="4500000" cy="3375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389050431"/>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8671E2C6-661B-375D-E19B-C79D62C5EB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6875" y="3141436"/>
            <a:ext cx="4536000" cy="3402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ante, plein air, pierre, escaliers&#10;&#10;Description générée automatiquement">
            <a:extLst>
              <a:ext uri="{FF2B5EF4-FFF2-40B4-BE49-F238E27FC236}">
                <a16:creationId xmlns:a16="http://schemas.microsoft.com/office/drawing/2014/main" id="{423CA913-4F5F-A811-645F-C362037EF55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39025" y="228600"/>
            <a:ext cx="4464000" cy="3348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367172323"/>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porte&#10;&#10;Description générée automatiquement">
            <a:extLst>
              <a:ext uri="{FF2B5EF4-FFF2-40B4-BE49-F238E27FC236}">
                <a16:creationId xmlns:a16="http://schemas.microsoft.com/office/drawing/2014/main" id="{574090F1-44F6-CE51-15E9-F38EE4A53D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95413" y="1247587"/>
            <a:ext cx="3492000" cy="4656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lieu de culte, Lieux sacrés, sanctuaire, chapelle&#10;&#10;Description générée automatiquement">
            <a:extLst>
              <a:ext uri="{FF2B5EF4-FFF2-40B4-BE49-F238E27FC236}">
                <a16:creationId xmlns:a16="http://schemas.microsoft.com/office/drawing/2014/main" id="{570B2360-EFF9-C141-3910-1280DA73868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10463" y="1223587"/>
            <a:ext cx="3528000" cy="4704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412068597"/>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apelle, Lieux sacrés, cathédrale, lieu de culte&#10;&#10;Description générée automatiquement">
            <a:extLst>
              <a:ext uri="{FF2B5EF4-FFF2-40B4-BE49-F238E27FC236}">
                <a16:creationId xmlns:a16="http://schemas.microsoft.com/office/drawing/2014/main" id="{C9B2ED27-CE36-6813-2753-2E043CA83E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7001" y="2282063"/>
            <a:ext cx="4356000" cy="3267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chapelle, Lieux sacrés, cathédrale, Paroisse&#10;&#10;Description générée automatiquement">
            <a:extLst>
              <a:ext uri="{FF2B5EF4-FFF2-40B4-BE49-F238E27FC236}">
                <a16:creationId xmlns:a16="http://schemas.microsoft.com/office/drawing/2014/main" id="{C9F6D338-DB51-CF41-EA12-2992A50EAE7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39000" y="2214563"/>
            <a:ext cx="4536000" cy="3402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04362020"/>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F8394DC-FE9F-DA68-261E-029886D238E2}"/>
              </a:ext>
            </a:extLst>
          </p:cNvPr>
          <p:cNvSpPr txBox="1"/>
          <p:nvPr/>
        </p:nvSpPr>
        <p:spPr>
          <a:xfrm>
            <a:off x="638629" y="856343"/>
            <a:ext cx="11335657" cy="584775"/>
          </a:xfrm>
          <a:prstGeom prst="rect">
            <a:avLst/>
          </a:prstGeom>
          <a:noFill/>
        </p:spPr>
        <p:txBody>
          <a:bodyPr wrap="square" rtlCol="0">
            <a:spAutoFit/>
          </a:bodyPr>
          <a:lstStyle/>
          <a:p>
            <a:r>
              <a:rPr lang="fr-FR" sz="3200" b="1" dirty="0"/>
              <a:t>Lorient Vous A Présenté Le Château De Grignan  - La Drôme</a:t>
            </a:r>
          </a:p>
        </p:txBody>
      </p:sp>
      <p:sp>
        <p:nvSpPr>
          <p:cNvPr id="3" name="ZoneTexte 2">
            <a:extLst>
              <a:ext uri="{FF2B5EF4-FFF2-40B4-BE49-F238E27FC236}">
                <a16:creationId xmlns:a16="http://schemas.microsoft.com/office/drawing/2014/main" id="{C4AADB92-8806-3B51-9729-7C1789050E1C}"/>
              </a:ext>
            </a:extLst>
          </p:cNvPr>
          <p:cNvSpPr txBox="1"/>
          <p:nvPr/>
        </p:nvSpPr>
        <p:spPr>
          <a:xfrm>
            <a:off x="3294744" y="1693968"/>
            <a:ext cx="10058400" cy="584775"/>
          </a:xfrm>
          <a:prstGeom prst="rect">
            <a:avLst/>
          </a:prstGeom>
          <a:noFill/>
        </p:spPr>
        <p:txBody>
          <a:bodyPr wrap="square" rtlCol="0">
            <a:spAutoFit/>
          </a:bodyPr>
          <a:lstStyle/>
          <a:p>
            <a:r>
              <a:rPr lang="fr-FR" sz="3200" b="1" dirty="0"/>
              <a:t>Les Images  Et Le Son Du Net</a:t>
            </a:r>
          </a:p>
        </p:txBody>
      </p:sp>
      <p:sp>
        <p:nvSpPr>
          <p:cNvPr id="4" name="ZoneTexte 3">
            <a:extLst>
              <a:ext uri="{FF2B5EF4-FFF2-40B4-BE49-F238E27FC236}">
                <a16:creationId xmlns:a16="http://schemas.microsoft.com/office/drawing/2014/main" id="{41DA79A4-8F08-C66B-3260-DAC90AE53557}"/>
              </a:ext>
            </a:extLst>
          </p:cNvPr>
          <p:cNvSpPr txBox="1"/>
          <p:nvPr/>
        </p:nvSpPr>
        <p:spPr>
          <a:xfrm>
            <a:off x="4216401" y="2531593"/>
            <a:ext cx="9550400" cy="584775"/>
          </a:xfrm>
          <a:prstGeom prst="rect">
            <a:avLst/>
          </a:prstGeom>
          <a:noFill/>
        </p:spPr>
        <p:txBody>
          <a:bodyPr wrap="square" rtlCol="0">
            <a:spAutoFit/>
          </a:bodyPr>
          <a:lstStyle/>
          <a:p>
            <a:r>
              <a:rPr lang="fr-FR" sz="3200" b="1" dirty="0"/>
              <a:t>Merci De Votre Visite</a:t>
            </a:r>
          </a:p>
        </p:txBody>
      </p:sp>
      <p:sp>
        <p:nvSpPr>
          <p:cNvPr id="5" name="ZoneTexte 4">
            <a:extLst>
              <a:ext uri="{FF2B5EF4-FFF2-40B4-BE49-F238E27FC236}">
                <a16:creationId xmlns:a16="http://schemas.microsoft.com/office/drawing/2014/main" id="{56F319A3-5E94-E3D3-8874-3A4D905A76B8}"/>
              </a:ext>
            </a:extLst>
          </p:cNvPr>
          <p:cNvSpPr txBox="1"/>
          <p:nvPr/>
        </p:nvSpPr>
        <p:spPr>
          <a:xfrm>
            <a:off x="5631543" y="3320719"/>
            <a:ext cx="7271657"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693444671"/>
      </p:ext>
    </p:extLst>
  </p:cSld>
  <p:clrMapOvr>
    <a:masterClrMapping/>
  </p:clrMapOvr>
  <mc:AlternateContent xmlns:mc="http://schemas.openxmlformats.org/markup-compatibility/2006">
    <mc:Choice xmlns:p14="http://schemas.microsoft.com/office/powerpoint/2010/main" Requires="p14">
      <p:transition spd="slow" p14:dur="5000" advClick="0" advTm="8000">
        <p:wheel spokes="1"/>
      </p:transition>
    </mc:Choice>
    <mc:Fallback>
      <p:transition spd="slow" advClick="0" advTm="8000">
        <p:wheel spokes="1"/>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94</TotalTime>
  <Words>356</Words>
  <Application>Microsoft Office PowerPoint</Application>
  <PresentationFormat>Grand écran</PresentationFormat>
  <Paragraphs>44</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2024-07-18T09:45:46Z</dcterms:created>
  <dcterms:modified xsi:type="dcterms:W3CDTF">2024-07-18T12:24:24Z</dcterms:modified>
</cp:coreProperties>
</file>