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84" r:id="rId3"/>
    <p:sldId id="256" r:id="rId4"/>
    <p:sldId id="273" r:id="rId5"/>
    <p:sldId id="272" r:id="rId6"/>
    <p:sldId id="271" r:id="rId7"/>
    <p:sldId id="270" r:id="rId8"/>
    <p:sldId id="269" r:id="rId9"/>
    <p:sldId id="268" r:id="rId10"/>
    <p:sldId id="267" r:id="rId11"/>
    <p:sldId id="266" r:id="rId12"/>
    <p:sldId id="265" r:id="rId13"/>
    <p:sldId id="264" r:id="rId14"/>
    <p:sldId id="263" r:id="rId15"/>
    <p:sldId id="262" r:id="rId16"/>
    <p:sldId id="261" r:id="rId17"/>
    <p:sldId id="260" r:id="rId18"/>
    <p:sldId id="259" r:id="rId19"/>
    <p:sldId id="258" r:id="rId20"/>
    <p:sldId id="274" r:id="rId21"/>
    <p:sldId id="275" r:id="rId22"/>
    <p:sldId id="276" r:id="rId23"/>
    <p:sldId id="277" r:id="rId24"/>
    <p:sldId id="278" r:id="rId25"/>
    <p:sldId id="279" r:id="rId26"/>
    <p:sldId id="283" r:id="rId27"/>
    <p:sldId id="280" r:id="rId28"/>
    <p:sldId id="281" r:id="rId29"/>
    <p:sldId id="282" r:id="rId3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23" autoAdjust="0"/>
    <p:restoredTop sz="94660"/>
  </p:normalViewPr>
  <p:slideViewPr>
    <p:cSldViewPr snapToGrid="0">
      <p:cViewPr varScale="1">
        <p:scale>
          <a:sx n="74" d="100"/>
          <a:sy n="74" d="100"/>
        </p:scale>
        <p:origin x="691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16473E0-ED67-1106-421A-EF3A5FA628A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6F14905F-44E6-D83F-DA5E-4DC3AFA3602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EC20DF0-66D4-9296-22AC-386B509B12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5EEFA-4951-4A99-BAED-2DF538EDEC3E}" type="datetimeFigureOut">
              <a:rPr lang="fr-FR" smtClean="0"/>
              <a:t>16/07/2024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0C3FA49-5276-13F4-7A97-744BC10DFE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D7DF4DC-3311-1161-5ACF-C2ED3AB84D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6D6B3-F21B-40A5-9FDD-3204A620059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19744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F00945D-7B2D-A0EE-B975-E3C938878A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CE26683-8084-E358-6195-F27348283E8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8F82833-7AE3-1292-E3E7-8056E1BEF1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5EEFA-4951-4A99-BAED-2DF538EDEC3E}" type="datetimeFigureOut">
              <a:rPr lang="fr-FR" smtClean="0"/>
              <a:t>16/07/2024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16EAC09-0954-FD6F-121F-C5DAFDDD06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3EF222B-7DC6-773B-A3D2-4650B51FDA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6D6B3-F21B-40A5-9FDD-3204A620059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2632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39D6371-BC2A-B6D3-E020-9E287E604E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8D7FDE5-7CF8-5E92-0367-EA2E75F5E01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E12F850-6B83-EB19-1A21-3E9444D7C2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5EEFA-4951-4A99-BAED-2DF538EDEC3E}" type="datetimeFigureOut">
              <a:rPr lang="fr-FR" smtClean="0"/>
              <a:t>16/07/2024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2CBFE5B-3C16-2678-F240-1B120E0548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5341026-6D35-3E88-796A-54895230C5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6D6B3-F21B-40A5-9FDD-3204A620059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0399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4D63CD9-B870-E695-DC11-212FB1B960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E32B022-6807-4D97-8334-D3ABCA5FAE8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DD0DD64F-E334-83AE-6ED3-4FF0170C690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B64B079-A746-47B3-4ADB-32989AA06F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5EEFA-4951-4A99-BAED-2DF538EDEC3E}" type="datetimeFigureOut">
              <a:rPr lang="fr-FR" smtClean="0"/>
              <a:t>16/07/2024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DB5D5D5-225A-A8F6-C6AB-F85305435A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938DC79-C84A-6719-3202-45DEBF3C66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6D6B3-F21B-40A5-9FDD-3204A620059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23298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11701EA-0CA6-8AE2-833E-B63AF58F77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88BF1F8-772F-22EB-9D5B-12796880AA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9AC5E238-766E-4AC9-201D-525622E533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CC326978-2D44-5724-185B-0623F71C56F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33282147-5822-3BE4-21C7-77F9ED53209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913D20E4-9DCD-B1C6-4E84-12A13749CD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5EEFA-4951-4A99-BAED-2DF538EDEC3E}" type="datetimeFigureOut">
              <a:rPr lang="fr-FR" smtClean="0"/>
              <a:t>16/07/2024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71E646E3-7517-35C8-D0B0-37C237B994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A69AC2F2-5CA4-47F6-F2C3-DF8CDE47BF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6D6B3-F21B-40A5-9FDD-3204A620059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10085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7641FE1-A4AF-3F7E-AC63-CE6B43A014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41D0250A-0E27-7D57-9468-8B89E5E853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5EEFA-4951-4A99-BAED-2DF538EDEC3E}" type="datetimeFigureOut">
              <a:rPr lang="fr-FR" smtClean="0"/>
              <a:t>16/07/2024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956B73B7-7381-4CBD-DD3E-3F7534FE4D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944CC46C-0FA9-8417-4F5A-ADB8310FDC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6D6B3-F21B-40A5-9FDD-3204A620059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14364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DA67798D-E090-0D09-2490-B43C12A41F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5EEFA-4951-4A99-BAED-2DF538EDEC3E}" type="datetimeFigureOut">
              <a:rPr lang="fr-FR" smtClean="0"/>
              <a:t>16/07/2024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27AFE434-8F09-B067-E087-C657B93DA1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66B62178-AA30-FB16-F524-4F03C3AA90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6D6B3-F21B-40A5-9FDD-3204A620059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1773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4FA7EA0-AA1F-2BAF-11E9-09083DD206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9C240CD-122E-6B22-50C7-D537126FB2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10C6BC3C-E250-5FD4-CC76-AB6992060BD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F0529F3B-678B-7FDE-CDFF-DDD72DE1EF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5EEFA-4951-4A99-BAED-2DF538EDEC3E}" type="datetimeFigureOut">
              <a:rPr lang="fr-FR" smtClean="0"/>
              <a:t>16/07/2024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08F22D7-EC24-AB43-5751-EB11C321CD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489917F-3BDE-73C7-809E-C1BEEC04E3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6D6B3-F21B-40A5-9FDD-3204A620059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6827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134DD7F-62F3-5106-0087-0776500A17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EC45C8BF-FBB4-3D51-451C-470B1F3D157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9545FFD-CA63-DA09-BDCA-14642455C1C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2B8D9D4-AE40-725C-9826-7C0765EB0B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5EEFA-4951-4A99-BAED-2DF538EDEC3E}" type="datetimeFigureOut">
              <a:rPr lang="fr-FR" smtClean="0"/>
              <a:t>16/07/2024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7F63612-DBE4-ECBC-81F2-9A32F24CB1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AC46011-3486-2DE4-CDF3-C2B48B43C6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6D6B3-F21B-40A5-9FDD-3204A620059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12544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33D7893-F3E0-0746-3245-E8B671FC8E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2B78BC17-9339-5B3F-F968-D8AD186A91A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33BA40C-D21E-6B3B-C660-B1D9DF002F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5EEFA-4951-4A99-BAED-2DF538EDEC3E}" type="datetimeFigureOut">
              <a:rPr lang="fr-FR" smtClean="0"/>
              <a:t>16/07/2024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21CE5AB-5129-610C-B01C-53899415E4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FA7567F-F226-809C-CC24-3B87710F1A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6D6B3-F21B-40A5-9FDD-3204A620059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2188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A9E11169-9B17-620F-6AC2-D894F941811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6FF846F5-CDD5-DAA2-95B6-57104585F72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1E78971-A848-6DAC-EB08-8EE9663DCB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5EEFA-4951-4A99-BAED-2DF538EDEC3E}" type="datetimeFigureOut">
              <a:rPr lang="fr-FR" smtClean="0"/>
              <a:t>16/07/2024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FAA850D-64A7-F91B-58B2-EDC54C15C2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A08AA07-F4FE-81E8-44D4-2465E15E90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6D6B3-F21B-40A5-9FDD-3204A620059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81463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90266314-6832-5001-4532-AFBAF50DC8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8F36A05-E171-60F7-516D-8A291E0C40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7FB500F-6C2A-3718-5B55-55F96228064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C65EEFA-4951-4A99-BAED-2DF538EDEC3E}" type="datetimeFigureOut">
              <a:rPr lang="fr-FR" smtClean="0"/>
              <a:t>16/07/2024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B4CC173-32C6-E681-B8A6-4815F63ABE1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18B72E1-2B22-083B-610F-559404DF6CD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056D6B3-F21B-40A5-9FDD-3204A620059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47668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personne, habits, homme&#10;&#10;Description générée automatiquement">
            <a:extLst>
              <a:ext uri="{FF2B5EF4-FFF2-40B4-BE49-F238E27FC236}">
                <a16:creationId xmlns:a16="http://schemas.microsoft.com/office/drawing/2014/main" id="{F356D00F-B02E-8D03-0B61-F2ADED81D20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48564" y="279000"/>
            <a:ext cx="9094871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D5268DC-9B1F-CC40-3390-B53C316470EF}"/>
              </a:ext>
            </a:extLst>
          </p:cNvPr>
          <p:cNvSpPr txBox="1"/>
          <p:nvPr/>
        </p:nvSpPr>
        <p:spPr>
          <a:xfrm>
            <a:off x="4680384" y="279000"/>
            <a:ext cx="46464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Patrick </a:t>
            </a:r>
            <a:r>
              <a:rPr lang="fr-FR" sz="2800" b="1" dirty="0" err="1">
                <a:solidFill>
                  <a:srgbClr val="FFFF00"/>
                </a:solidFill>
              </a:rPr>
              <a:t>Loste</a:t>
            </a:r>
            <a:r>
              <a:rPr lang="fr-FR" sz="2800" b="1" dirty="0">
                <a:solidFill>
                  <a:srgbClr val="FFFF00"/>
                </a:solidFill>
              </a:rPr>
              <a:t> N°1</a:t>
            </a:r>
          </a:p>
        </p:txBody>
      </p:sp>
    </p:spTree>
    <p:extLst>
      <p:ext uri="{BB962C8B-B14F-4D97-AF65-F5344CB8AC3E}">
        <p14:creationId xmlns:p14="http://schemas.microsoft.com/office/powerpoint/2010/main" val="40413500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  <p:sndAc>
          <p:stSnd loop="1">
            <p:snd r:embed="rId2" name="Shallow (A Star Is Born) - Lady Gaga  BEGINNER PIANO TUTORIAL + SHEET MUSIC by Betacustic.wav"/>
          </p:stSnd>
        </p:sndAc>
      </p:transition>
    </mc:Choice>
    <mc:Fallback>
      <p:transition spd="slow" advClick="0" advTm="8000">
        <p:fade/>
        <p:sndAc>
          <p:stSnd loop="1">
            <p:snd r:embed="rId2" name="Shallow (A Star Is Born) - Lady Gaga  BEGINNER PIANO TUTORIAL + SHEET MUSIC by Betacustic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96F1704-06EE-79FB-E46D-4F438C944E6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5400" b="1" dirty="0">
                <a:solidFill>
                  <a:srgbClr val="FFFF00"/>
                </a:solidFill>
              </a:rPr>
              <a:t>Née le 20 septembre 1955 à Perpignan (France). Il vit et travaille dans les Albères (France). Représenté par de nombreuses galerie en France et Europe, Patrick </a:t>
            </a:r>
            <a:r>
              <a:rPr lang="fr-FR" sz="5400" b="1" dirty="0" err="1">
                <a:solidFill>
                  <a:srgbClr val="FFFF00"/>
                </a:solidFill>
              </a:rPr>
              <a:t>Loste</a:t>
            </a:r>
            <a:r>
              <a:rPr lang="fr-FR" sz="5400" b="1" dirty="0">
                <a:solidFill>
                  <a:srgbClr val="FFFF00"/>
                </a:solidFill>
              </a:rPr>
              <a:t> expose depuis 1980. Il participe à de nombreuses manifestations artistiques et foires internationales.</a:t>
            </a:r>
          </a:p>
        </p:txBody>
      </p:sp>
    </p:spTree>
    <p:extLst>
      <p:ext uri="{BB962C8B-B14F-4D97-AF65-F5344CB8AC3E}">
        <p14:creationId xmlns:p14="http://schemas.microsoft.com/office/powerpoint/2010/main" val="38913488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Une image contenant art, peinture, Arts visuels, mur&#10;&#10;Description générée automatiquement">
            <a:extLst>
              <a:ext uri="{FF2B5EF4-FFF2-40B4-BE49-F238E27FC236}">
                <a16:creationId xmlns:a16="http://schemas.microsoft.com/office/drawing/2014/main" id="{381C4CBD-9D8B-8216-2229-86E3DC8EE75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63911" y="279000"/>
            <a:ext cx="8395898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5C0378C5-08E5-6D38-A8FF-2B851C2F1558}"/>
              </a:ext>
            </a:extLst>
          </p:cNvPr>
          <p:cNvSpPr txBox="1"/>
          <p:nvPr/>
        </p:nvSpPr>
        <p:spPr>
          <a:xfrm>
            <a:off x="240030" y="3662280"/>
            <a:ext cx="26746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Peintre Patrick </a:t>
            </a:r>
            <a:r>
              <a:rPr lang="fr-FR" sz="2400" b="1" dirty="0" err="1">
                <a:solidFill>
                  <a:srgbClr val="FFFF00"/>
                </a:solidFill>
              </a:rPr>
              <a:t>Loste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25521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plante, plante d’intérieur&#10;&#10;Description générée automatiquement">
            <a:extLst>
              <a:ext uri="{FF2B5EF4-FFF2-40B4-BE49-F238E27FC236}">
                <a16:creationId xmlns:a16="http://schemas.microsoft.com/office/drawing/2014/main" id="{C6FEA3DC-D9E8-B98D-F8A3-FDB0C7D667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70660" y="279000"/>
            <a:ext cx="7593208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864DF80-2AD1-D35D-F45C-E9500813A294}"/>
              </a:ext>
            </a:extLst>
          </p:cNvPr>
          <p:cNvSpPr txBox="1"/>
          <p:nvPr/>
        </p:nvSpPr>
        <p:spPr>
          <a:xfrm>
            <a:off x="9178290" y="3840480"/>
            <a:ext cx="27660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Les Collections Saint – Cyprien-</a:t>
            </a:r>
          </a:p>
        </p:txBody>
      </p:sp>
    </p:spTree>
    <p:extLst>
      <p:ext uri="{BB962C8B-B14F-4D97-AF65-F5344CB8AC3E}">
        <p14:creationId xmlns:p14="http://schemas.microsoft.com/office/powerpoint/2010/main" val="38169946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roquis, dessin, peinture, illustration&#10;&#10;Description générée automatiquement">
            <a:extLst>
              <a:ext uri="{FF2B5EF4-FFF2-40B4-BE49-F238E27FC236}">
                <a16:creationId xmlns:a16="http://schemas.microsoft.com/office/drawing/2014/main" id="{B124D43E-1560-7E14-C50A-088F50C2D8A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94199" y="153000"/>
            <a:ext cx="3603602" cy="6552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851A2A8D-A956-669A-DEB3-4BE18F434D51}"/>
              </a:ext>
            </a:extLst>
          </p:cNvPr>
          <p:cNvSpPr txBox="1"/>
          <p:nvPr/>
        </p:nvSpPr>
        <p:spPr>
          <a:xfrm>
            <a:off x="899818" y="3993535"/>
            <a:ext cx="360360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Biographie – Patrick </a:t>
            </a:r>
            <a:r>
              <a:rPr lang="fr-FR" sz="2400" b="1" dirty="0" err="1">
                <a:solidFill>
                  <a:srgbClr val="FFFF00"/>
                </a:solidFill>
              </a:rPr>
              <a:t>Loste</a:t>
            </a:r>
            <a:r>
              <a:rPr lang="fr-FR" sz="2400" b="1" dirty="0">
                <a:solidFill>
                  <a:srgbClr val="FFFF00"/>
                </a:solidFill>
              </a:rPr>
              <a:t> –Remus et Romulus</a:t>
            </a:r>
          </a:p>
        </p:txBody>
      </p:sp>
    </p:spTree>
    <p:extLst>
      <p:ext uri="{BB962C8B-B14F-4D97-AF65-F5344CB8AC3E}">
        <p14:creationId xmlns:p14="http://schemas.microsoft.com/office/powerpoint/2010/main" val="28655625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dessin, croquis, Dessin d’enfant, art&#10;&#10;Description générée automatiquement">
            <a:extLst>
              <a:ext uri="{FF2B5EF4-FFF2-40B4-BE49-F238E27FC236}">
                <a16:creationId xmlns:a16="http://schemas.microsoft.com/office/drawing/2014/main" id="{7F0D3A82-8328-F01A-BC29-F0C7ABB8FF2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46000" y="214716"/>
            <a:ext cx="4500000" cy="6428568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2D91BDE-56CC-333E-7814-8D22F69973EE}"/>
              </a:ext>
            </a:extLst>
          </p:cNvPr>
          <p:cNvSpPr txBox="1"/>
          <p:nvPr/>
        </p:nvSpPr>
        <p:spPr>
          <a:xfrm>
            <a:off x="8583930" y="3337560"/>
            <a:ext cx="36080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Biographie Patrick </a:t>
            </a:r>
            <a:r>
              <a:rPr lang="fr-FR" sz="2400" b="1" dirty="0" err="1">
                <a:solidFill>
                  <a:srgbClr val="FFFF00"/>
                </a:solidFill>
              </a:rPr>
              <a:t>Loste</a:t>
            </a:r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Sirène</a:t>
            </a:r>
          </a:p>
        </p:txBody>
      </p:sp>
    </p:spTree>
    <p:extLst>
      <p:ext uri="{BB962C8B-B14F-4D97-AF65-F5344CB8AC3E}">
        <p14:creationId xmlns:p14="http://schemas.microsoft.com/office/powerpoint/2010/main" val="1222455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dessin, art, croquis, peinture&#10;&#10;Description générée automatiquement">
            <a:extLst>
              <a:ext uri="{FF2B5EF4-FFF2-40B4-BE49-F238E27FC236}">
                <a16:creationId xmlns:a16="http://schemas.microsoft.com/office/drawing/2014/main" id="{61B06041-8D6C-06ED-685A-5D6A6541F39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50930" y="279000"/>
            <a:ext cx="86275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B7C99BD-F2BD-8A5D-FBD4-6080BF124B9D}"/>
              </a:ext>
            </a:extLst>
          </p:cNvPr>
          <p:cNvSpPr txBox="1"/>
          <p:nvPr/>
        </p:nvSpPr>
        <p:spPr>
          <a:xfrm>
            <a:off x="148590" y="3737610"/>
            <a:ext cx="25023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Patrick </a:t>
            </a:r>
            <a:r>
              <a:rPr lang="fr-FR" sz="2400" b="1" dirty="0" err="1">
                <a:solidFill>
                  <a:srgbClr val="FFFF00"/>
                </a:solidFill>
              </a:rPr>
              <a:t>Loste</a:t>
            </a:r>
            <a:r>
              <a:rPr lang="fr-FR" sz="2400" b="1" dirty="0">
                <a:solidFill>
                  <a:srgbClr val="FFFF00"/>
                </a:solidFill>
              </a:rPr>
              <a:t> Adam Et Eve </a:t>
            </a:r>
          </a:p>
        </p:txBody>
      </p:sp>
    </p:spTree>
    <p:extLst>
      <p:ext uri="{BB962C8B-B14F-4D97-AF65-F5344CB8AC3E}">
        <p14:creationId xmlns:p14="http://schemas.microsoft.com/office/powerpoint/2010/main" val="2778230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croquis, dessin, Dessin d’enfant&#10;&#10;Description générée automatiquement">
            <a:extLst>
              <a:ext uri="{FF2B5EF4-FFF2-40B4-BE49-F238E27FC236}">
                <a16:creationId xmlns:a16="http://schemas.microsoft.com/office/drawing/2014/main" id="{3B967516-AD2B-1E65-F7FF-62B961702B9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01999" y="189000"/>
            <a:ext cx="4788002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529A5C2-4AD6-6AD5-53B2-5A9555D452D0}"/>
              </a:ext>
            </a:extLst>
          </p:cNvPr>
          <p:cNvSpPr txBox="1"/>
          <p:nvPr/>
        </p:nvSpPr>
        <p:spPr>
          <a:xfrm>
            <a:off x="8652510" y="3429000"/>
            <a:ext cx="339471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Patrick </a:t>
            </a:r>
            <a:r>
              <a:rPr lang="fr-FR" sz="2400" b="1" dirty="0" err="1">
                <a:solidFill>
                  <a:srgbClr val="FFFF00"/>
                </a:solidFill>
              </a:rPr>
              <a:t>Loste</a:t>
            </a:r>
            <a:r>
              <a:rPr lang="fr-FR" sz="2400" b="1" dirty="0">
                <a:solidFill>
                  <a:srgbClr val="FFFF00"/>
                </a:solidFill>
              </a:rPr>
              <a:t> Cain –Et Abel Pousse Caillou 1992</a:t>
            </a:r>
          </a:p>
        </p:txBody>
      </p:sp>
    </p:spTree>
    <p:extLst>
      <p:ext uri="{BB962C8B-B14F-4D97-AF65-F5344CB8AC3E}">
        <p14:creationId xmlns:p14="http://schemas.microsoft.com/office/powerpoint/2010/main" val="13880309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dessin, croquis, art, bateau&#10;&#10;Description générée automatiquement">
            <a:extLst>
              <a:ext uri="{FF2B5EF4-FFF2-40B4-BE49-F238E27FC236}">
                <a16:creationId xmlns:a16="http://schemas.microsoft.com/office/drawing/2014/main" id="{58EDF42D-5656-5565-9E7B-8C515070D7C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8000" y="1368180"/>
            <a:ext cx="11556000" cy="412164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5E13A82-CC1B-AFDA-5A19-02FC455079A7}"/>
              </a:ext>
            </a:extLst>
          </p:cNvPr>
          <p:cNvSpPr txBox="1"/>
          <p:nvPr/>
        </p:nvSpPr>
        <p:spPr>
          <a:xfrm>
            <a:off x="3402330" y="5712767"/>
            <a:ext cx="87896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Patrick –</a:t>
            </a:r>
            <a:r>
              <a:rPr lang="fr-FR" sz="2400" b="1" dirty="0" err="1">
                <a:solidFill>
                  <a:srgbClr val="FFFF00"/>
                </a:solidFill>
              </a:rPr>
              <a:t>Loste</a:t>
            </a:r>
            <a:r>
              <a:rPr lang="fr-FR" sz="2400" b="1" dirty="0">
                <a:solidFill>
                  <a:srgbClr val="FFFF00"/>
                </a:solidFill>
              </a:rPr>
              <a:t> </a:t>
            </a:r>
            <a:r>
              <a:rPr lang="fr-FR" sz="2400" b="1" dirty="0" err="1">
                <a:solidFill>
                  <a:srgbClr val="FFFF00"/>
                </a:solidFill>
              </a:rPr>
              <a:t>noe</a:t>
            </a:r>
            <a:r>
              <a:rPr lang="fr-FR" sz="2400" b="1" dirty="0">
                <a:solidFill>
                  <a:srgbClr val="FFFF00"/>
                </a:solidFill>
              </a:rPr>
              <a:t> Pousse Caillou  1080</a:t>
            </a:r>
          </a:p>
        </p:txBody>
      </p:sp>
    </p:spTree>
    <p:extLst>
      <p:ext uri="{BB962C8B-B14F-4D97-AF65-F5344CB8AC3E}">
        <p14:creationId xmlns:p14="http://schemas.microsoft.com/office/powerpoint/2010/main" val="2043865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dessin, croquis, peinture&#10;&#10;Description générée automatiquement">
            <a:extLst>
              <a:ext uri="{FF2B5EF4-FFF2-40B4-BE49-F238E27FC236}">
                <a16:creationId xmlns:a16="http://schemas.microsoft.com/office/drawing/2014/main" id="{A0C964DE-BE45-7996-25C4-F9AA7390A49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1000" y="189000"/>
            <a:ext cx="4169999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B21EC62-284C-DC00-DF35-B4840F52F2DB}"/>
              </a:ext>
            </a:extLst>
          </p:cNvPr>
          <p:cNvSpPr txBox="1"/>
          <p:nvPr/>
        </p:nvSpPr>
        <p:spPr>
          <a:xfrm>
            <a:off x="754380" y="3954780"/>
            <a:ext cx="39776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Patrick – </a:t>
            </a:r>
            <a:r>
              <a:rPr lang="fr-FR" sz="2400" b="1" dirty="0" err="1">
                <a:solidFill>
                  <a:srgbClr val="FFFF00"/>
                </a:solidFill>
              </a:rPr>
              <a:t>Loste</a:t>
            </a:r>
            <a:r>
              <a:rPr lang="fr-FR" sz="2400" b="1" dirty="0">
                <a:solidFill>
                  <a:srgbClr val="FFFF00"/>
                </a:solidFill>
              </a:rPr>
              <a:t> Sirène Pousse Caillou</a:t>
            </a:r>
          </a:p>
        </p:txBody>
      </p:sp>
    </p:spTree>
    <p:extLst>
      <p:ext uri="{BB962C8B-B14F-4D97-AF65-F5344CB8AC3E}">
        <p14:creationId xmlns:p14="http://schemas.microsoft.com/office/powerpoint/2010/main" val="42391406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rte, texte, atlas&#10;&#10;Description générée automatiquement">
            <a:extLst>
              <a:ext uri="{FF2B5EF4-FFF2-40B4-BE49-F238E27FC236}">
                <a16:creationId xmlns:a16="http://schemas.microsoft.com/office/drawing/2014/main" id="{B12B85F8-8E28-A11E-1D5F-FCB6FF266B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9606" y="627018"/>
            <a:ext cx="9396000" cy="5603964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137F8F8-7995-CD2C-ED7E-29E7CE78F532}"/>
              </a:ext>
            </a:extLst>
          </p:cNvPr>
          <p:cNvSpPr txBox="1"/>
          <p:nvPr/>
        </p:nvSpPr>
        <p:spPr>
          <a:xfrm>
            <a:off x="9932670" y="4194810"/>
            <a:ext cx="22593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Pyrénées</a:t>
            </a:r>
          </a:p>
        </p:txBody>
      </p:sp>
    </p:spTree>
    <p:extLst>
      <p:ext uri="{BB962C8B-B14F-4D97-AF65-F5344CB8AC3E}">
        <p14:creationId xmlns:p14="http://schemas.microsoft.com/office/powerpoint/2010/main" val="3776836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dessin, peinture, croquis&#10;&#10;Description générée automatiquement">
            <a:extLst>
              <a:ext uri="{FF2B5EF4-FFF2-40B4-BE49-F238E27FC236}">
                <a16:creationId xmlns:a16="http://schemas.microsoft.com/office/drawing/2014/main" id="{29D3D730-CA84-2DF9-68C6-ED5FE8FCC9A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2039" y="279000"/>
            <a:ext cx="8771002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14FB3E4-3CE1-56A8-A49C-BF05EB4C2974}"/>
              </a:ext>
            </a:extLst>
          </p:cNvPr>
          <p:cNvSpPr txBox="1"/>
          <p:nvPr/>
        </p:nvSpPr>
        <p:spPr>
          <a:xfrm>
            <a:off x="171450" y="3429000"/>
            <a:ext cx="227457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Lithographie Patrick – </a:t>
            </a:r>
            <a:r>
              <a:rPr lang="fr-FR" sz="2400" b="1" dirty="0" err="1">
                <a:solidFill>
                  <a:srgbClr val="FFFF00"/>
                </a:solidFill>
              </a:rPr>
              <a:t>Loste</a:t>
            </a:r>
            <a:r>
              <a:rPr lang="fr-FR" sz="2400" b="1" dirty="0">
                <a:solidFill>
                  <a:srgbClr val="FFFF00"/>
                </a:solidFill>
              </a:rPr>
              <a:t> </a:t>
            </a:r>
            <a:r>
              <a:rPr lang="fr-FR" sz="2400" b="1" dirty="0" err="1">
                <a:solidFill>
                  <a:srgbClr val="FFFF00"/>
                </a:solidFill>
              </a:rPr>
              <a:t>Sm</a:t>
            </a:r>
            <a:r>
              <a:rPr lang="fr-FR" sz="2400" b="1" dirty="0">
                <a:solidFill>
                  <a:srgbClr val="FFFF00"/>
                </a:solidFill>
              </a:rPr>
              <a:t> </a:t>
            </a:r>
            <a:r>
              <a:rPr lang="fr-FR" sz="2400" b="1" dirty="0" err="1">
                <a:solidFill>
                  <a:srgbClr val="FFFF00"/>
                </a:solidFill>
              </a:rPr>
              <a:t>Drakar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20471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dessin, peinture, art, croquis&#10;&#10;Description générée automatiquement">
            <a:extLst>
              <a:ext uri="{FF2B5EF4-FFF2-40B4-BE49-F238E27FC236}">
                <a16:creationId xmlns:a16="http://schemas.microsoft.com/office/drawing/2014/main" id="{B6E98B09-81CA-2AD9-8D2B-13D2CE715E3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4693" y="369000"/>
            <a:ext cx="8790934" cy="612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D214858-CEDE-61D7-381C-950CD3D2889D}"/>
              </a:ext>
            </a:extLst>
          </p:cNvPr>
          <p:cNvSpPr txBox="1"/>
          <p:nvPr/>
        </p:nvSpPr>
        <p:spPr>
          <a:xfrm>
            <a:off x="9635490" y="3166110"/>
            <a:ext cx="255651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Lithographie Patrick –</a:t>
            </a:r>
            <a:r>
              <a:rPr lang="fr-FR" sz="2400" b="1" dirty="0" err="1">
                <a:solidFill>
                  <a:srgbClr val="FFFF00"/>
                </a:solidFill>
              </a:rPr>
              <a:t>Loste</a:t>
            </a:r>
            <a:r>
              <a:rPr lang="fr-FR" sz="2400" b="1" dirty="0">
                <a:solidFill>
                  <a:srgbClr val="FFFF00"/>
                </a:solidFill>
              </a:rPr>
              <a:t> </a:t>
            </a:r>
            <a:r>
              <a:rPr lang="fr-FR" sz="2400" b="1" dirty="0" err="1">
                <a:solidFill>
                  <a:srgbClr val="FFFF00"/>
                </a:solidFill>
              </a:rPr>
              <a:t>Drakar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95597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, Peinture artistique, Peinture acrylique&#10;&#10;Description générée automatiquement">
            <a:extLst>
              <a:ext uri="{FF2B5EF4-FFF2-40B4-BE49-F238E27FC236}">
                <a16:creationId xmlns:a16="http://schemas.microsoft.com/office/drawing/2014/main" id="{8918003F-AA17-6B71-0065-4E8F93EEC94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52177" y="189000"/>
            <a:ext cx="5087646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9397C8A4-F2DE-6A55-A9CE-CA88ECEB0708}"/>
              </a:ext>
            </a:extLst>
          </p:cNvPr>
          <p:cNvSpPr txBox="1"/>
          <p:nvPr/>
        </p:nvSpPr>
        <p:spPr>
          <a:xfrm>
            <a:off x="1245870" y="3429000"/>
            <a:ext cx="31661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Patrick </a:t>
            </a:r>
            <a:r>
              <a:rPr lang="fr-FR" sz="2400" b="1" dirty="0" err="1">
                <a:solidFill>
                  <a:srgbClr val="FFFF00"/>
                </a:solidFill>
              </a:rPr>
              <a:t>Loste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6637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roquis, dessin, illustration, art&#10;&#10;Description générée automatiquement">
            <a:extLst>
              <a:ext uri="{FF2B5EF4-FFF2-40B4-BE49-F238E27FC236}">
                <a16:creationId xmlns:a16="http://schemas.microsoft.com/office/drawing/2014/main" id="{3482A677-971A-0F2E-03A3-FDF7C4AAD0E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31260" y="144858"/>
            <a:ext cx="4464000" cy="6568284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2BB8C94-AE15-1CBB-8849-692F26793822}"/>
              </a:ext>
            </a:extLst>
          </p:cNvPr>
          <p:cNvSpPr txBox="1"/>
          <p:nvPr/>
        </p:nvSpPr>
        <p:spPr>
          <a:xfrm>
            <a:off x="8195260" y="3634740"/>
            <a:ext cx="3429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Patrick – </a:t>
            </a:r>
            <a:r>
              <a:rPr lang="fr-FR" sz="2400" b="1" dirty="0" err="1">
                <a:solidFill>
                  <a:srgbClr val="FFFF00"/>
                </a:solidFill>
              </a:rPr>
              <a:t>Loste</a:t>
            </a:r>
            <a:r>
              <a:rPr lang="fr-FR" sz="2400" b="1" dirty="0">
                <a:solidFill>
                  <a:srgbClr val="FFFF00"/>
                </a:solidFill>
              </a:rPr>
              <a:t>  Pousse Caillou 1995</a:t>
            </a:r>
          </a:p>
        </p:txBody>
      </p:sp>
    </p:spTree>
    <p:extLst>
      <p:ext uri="{BB962C8B-B14F-4D97-AF65-F5344CB8AC3E}">
        <p14:creationId xmlns:p14="http://schemas.microsoft.com/office/powerpoint/2010/main" val="20655156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roquis, Dessin d’enfant, dessin, art&#10;&#10;Description générée automatiquement">
            <a:extLst>
              <a:ext uri="{FF2B5EF4-FFF2-40B4-BE49-F238E27FC236}">
                <a16:creationId xmlns:a16="http://schemas.microsoft.com/office/drawing/2014/main" id="{5BFBBA3F-6AEA-105C-C041-F82B9924E7D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59998" y="189000"/>
            <a:ext cx="4872004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70E082B-E6AE-F0CA-3F5E-180C37BE837D}"/>
              </a:ext>
            </a:extLst>
          </p:cNvPr>
          <p:cNvSpPr txBox="1"/>
          <p:nvPr/>
        </p:nvSpPr>
        <p:spPr>
          <a:xfrm>
            <a:off x="468630" y="3634740"/>
            <a:ext cx="357759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Cuisine Amoureuse Patric - </a:t>
            </a:r>
            <a:r>
              <a:rPr lang="fr-FR" sz="2400" b="1" dirty="0" err="1">
                <a:solidFill>
                  <a:srgbClr val="FFFF00"/>
                </a:solidFill>
              </a:rPr>
              <a:t>Loste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1997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roquis, dessin, art, illustration&#10;&#10;Description générée automatiquement">
            <a:extLst>
              <a:ext uri="{FF2B5EF4-FFF2-40B4-BE49-F238E27FC236}">
                <a16:creationId xmlns:a16="http://schemas.microsoft.com/office/drawing/2014/main" id="{43FCCA6C-FAF0-896B-5800-6741661F96F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50945" y="189000"/>
            <a:ext cx="4410000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80D598C-AA82-87D8-955A-B1B602BF1203}"/>
              </a:ext>
            </a:extLst>
          </p:cNvPr>
          <p:cNvSpPr txBox="1"/>
          <p:nvPr/>
        </p:nvSpPr>
        <p:spPr>
          <a:xfrm>
            <a:off x="8549640" y="3429000"/>
            <a:ext cx="36423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Patrick – </a:t>
            </a:r>
            <a:r>
              <a:rPr lang="fr-FR" sz="2400" b="1" dirty="0" err="1">
                <a:solidFill>
                  <a:srgbClr val="FFFF00"/>
                </a:solidFill>
              </a:rPr>
              <a:t>Loste</a:t>
            </a:r>
            <a:r>
              <a:rPr lang="fr-FR" sz="2400" b="1" dirty="0">
                <a:solidFill>
                  <a:srgbClr val="FFFF00"/>
                </a:solidFill>
              </a:rPr>
              <a:t> – Pousse – Caillou Animaux </a:t>
            </a:r>
          </a:p>
        </p:txBody>
      </p:sp>
    </p:spTree>
    <p:extLst>
      <p:ext uri="{BB962C8B-B14F-4D97-AF65-F5344CB8AC3E}">
        <p14:creationId xmlns:p14="http://schemas.microsoft.com/office/powerpoint/2010/main" val="38072449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dessin, croquis, illustration&#10;&#10;Description générée automatiquement">
            <a:extLst>
              <a:ext uri="{FF2B5EF4-FFF2-40B4-BE49-F238E27FC236}">
                <a16:creationId xmlns:a16="http://schemas.microsoft.com/office/drawing/2014/main" id="{806F3CE4-9DFF-C9E0-F20C-F561922E9CC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17264" y="189000"/>
            <a:ext cx="4829999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6D4A16A-25EB-2F2C-3220-7B3833389DE7}"/>
              </a:ext>
            </a:extLst>
          </p:cNvPr>
          <p:cNvSpPr txBox="1"/>
          <p:nvPr/>
        </p:nvSpPr>
        <p:spPr>
          <a:xfrm>
            <a:off x="685800" y="3200400"/>
            <a:ext cx="316611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Patrick – </a:t>
            </a:r>
            <a:r>
              <a:rPr lang="fr-FR" sz="2400" b="1" dirty="0" err="1">
                <a:solidFill>
                  <a:srgbClr val="FFFF00"/>
                </a:solidFill>
              </a:rPr>
              <a:t>Loste</a:t>
            </a:r>
            <a:r>
              <a:rPr lang="fr-FR" sz="2400" b="1" dirty="0">
                <a:solidFill>
                  <a:srgbClr val="FFFF00"/>
                </a:solidFill>
              </a:rPr>
              <a:t> Oiseaux Pousse - Caillou</a:t>
            </a:r>
          </a:p>
        </p:txBody>
      </p:sp>
    </p:spTree>
    <p:extLst>
      <p:ext uri="{BB962C8B-B14F-4D97-AF65-F5344CB8AC3E}">
        <p14:creationId xmlns:p14="http://schemas.microsoft.com/office/powerpoint/2010/main" val="11614358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dessin, croquis, art&#10;&#10;Description générée automatiquement">
            <a:extLst>
              <a:ext uri="{FF2B5EF4-FFF2-40B4-BE49-F238E27FC236}">
                <a16:creationId xmlns:a16="http://schemas.microsoft.com/office/drawing/2014/main" id="{FB99D087-55A2-321B-47C4-51064D20FB0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40355" y="189000"/>
            <a:ext cx="6282004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6E528AE-8B59-669D-FD9E-560E9D0324E2}"/>
              </a:ext>
            </a:extLst>
          </p:cNvPr>
          <p:cNvSpPr txBox="1"/>
          <p:nvPr/>
        </p:nvSpPr>
        <p:spPr>
          <a:xfrm>
            <a:off x="9452610" y="3244334"/>
            <a:ext cx="24917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Patrick  - </a:t>
            </a:r>
            <a:r>
              <a:rPr lang="fr-FR" sz="2400" b="1" dirty="0" err="1">
                <a:solidFill>
                  <a:srgbClr val="FFFF00"/>
                </a:solidFill>
              </a:rPr>
              <a:t>Loste</a:t>
            </a:r>
            <a:r>
              <a:rPr lang="fr-FR" sz="2400" b="1" dirty="0">
                <a:solidFill>
                  <a:srgbClr val="FFFF00"/>
                </a:solidFill>
              </a:rPr>
              <a:t> Ourse </a:t>
            </a:r>
          </a:p>
        </p:txBody>
      </p:sp>
    </p:spTree>
    <p:extLst>
      <p:ext uri="{BB962C8B-B14F-4D97-AF65-F5344CB8AC3E}">
        <p14:creationId xmlns:p14="http://schemas.microsoft.com/office/powerpoint/2010/main" val="1585126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einture, croquis, Arts visuels, Peinture acrylique&#10;&#10;Description générée automatiquement">
            <a:extLst>
              <a:ext uri="{FF2B5EF4-FFF2-40B4-BE49-F238E27FC236}">
                <a16:creationId xmlns:a16="http://schemas.microsoft.com/office/drawing/2014/main" id="{C83E0E23-8AC4-4669-7D1E-A9C4695EAF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21118" y="279000"/>
            <a:ext cx="973852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8348827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Peinture artistique, art, Peinture acrylique&#10;&#10;Description générée automatiquement">
            <a:extLst>
              <a:ext uri="{FF2B5EF4-FFF2-40B4-BE49-F238E27FC236}">
                <a16:creationId xmlns:a16="http://schemas.microsoft.com/office/drawing/2014/main" id="{C028BD34-E4CD-A172-510F-56D2A86D6E6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32649" y="189000"/>
            <a:ext cx="6526701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864637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roquis, art, dessin, Dessin au trait&#10;&#10;Description générée automatiquement">
            <a:extLst>
              <a:ext uri="{FF2B5EF4-FFF2-40B4-BE49-F238E27FC236}">
                <a16:creationId xmlns:a16="http://schemas.microsoft.com/office/drawing/2014/main" id="{CDE85BB9-8BF5-3354-A4B9-1AC679D5F7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40036" y="189000"/>
            <a:ext cx="9511927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3300451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Dessin d’enfant, dessin, art, Papier de bricolage&#10;&#10;Description générée automatiquement">
            <a:extLst>
              <a:ext uri="{FF2B5EF4-FFF2-40B4-BE49-F238E27FC236}">
                <a16:creationId xmlns:a16="http://schemas.microsoft.com/office/drawing/2014/main" id="{8A07D1DA-A40B-2577-26A1-6A7FAD5C34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45636" y="279000"/>
            <a:ext cx="9247707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0A68A03-8105-7247-D09B-D51057ABDF92}"/>
              </a:ext>
            </a:extLst>
          </p:cNvPr>
          <p:cNvSpPr txBox="1"/>
          <p:nvPr/>
        </p:nvSpPr>
        <p:spPr>
          <a:xfrm>
            <a:off x="377190" y="3348990"/>
            <a:ext cx="222885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Lithographie Jean Voss Pousse Caillou</a:t>
            </a:r>
          </a:p>
        </p:txBody>
      </p:sp>
    </p:spTree>
    <p:extLst>
      <p:ext uri="{BB962C8B-B14F-4D97-AF65-F5344CB8AC3E}">
        <p14:creationId xmlns:p14="http://schemas.microsoft.com/office/powerpoint/2010/main" val="38789240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habits, art, homme&#10;&#10;Description générée automatiquement">
            <a:extLst>
              <a:ext uri="{FF2B5EF4-FFF2-40B4-BE49-F238E27FC236}">
                <a16:creationId xmlns:a16="http://schemas.microsoft.com/office/drawing/2014/main" id="{D7491D86-0AD9-C7A4-F892-3F5F077E73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6487" y="647066"/>
            <a:ext cx="7139026" cy="5563868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B821D9C-AB40-D23D-893B-554FC0CB94DD}"/>
              </a:ext>
            </a:extLst>
          </p:cNvPr>
          <p:cNvSpPr txBox="1"/>
          <p:nvPr/>
        </p:nvSpPr>
        <p:spPr>
          <a:xfrm>
            <a:off x="3931920" y="6270626"/>
            <a:ext cx="99555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Patrick </a:t>
            </a:r>
            <a:r>
              <a:rPr lang="fr-FR" sz="2400" b="1" dirty="0" err="1">
                <a:solidFill>
                  <a:srgbClr val="FFFF00"/>
                </a:solidFill>
              </a:rPr>
              <a:t>Loste</a:t>
            </a:r>
            <a:r>
              <a:rPr lang="fr-FR" sz="2400" b="1" dirty="0">
                <a:solidFill>
                  <a:srgbClr val="FFFF00"/>
                </a:solidFill>
              </a:rPr>
              <a:t> Expose  </a:t>
            </a:r>
            <a:r>
              <a:rPr lang="fr-FR" sz="2400" b="1" dirty="0" err="1">
                <a:solidFill>
                  <a:srgbClr val="FFFF00"/>
                </a:solidFill>
              </a:rPr>
              <a:t>Artset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84853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&#10;&#10;Description générée automatiquement">
            <a:extLst>
              <a:ext uri="{FF2B5EF4-FFF2-40B4-BE49-F238E27FC236}">
                <a16:creationId xmlns:a16="http://schemas.microsoft.com/office/drawing/2014/main" id="{1218E0C1-DFF4-EE8E-1A02-1434E8F8FDB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17875" y="189000"/>
            <a:ext cx="4556250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0835728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dessin, Arts visuels, Peinture artistique&#10;&#10;Description générée automatiquement">
            <a:extLst>
              <a:ext uri="{FF2B5EF4-FFF2-40B4-BE49-F238E27FC236}">
                <a16:creationId xmlns:a16="http://schemas.microsoft.com/office/drawing/2014/main" id="{2715F1AE-B0B1-8FF4-DAB2-3C1676A9F8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61435" y="205862"/>
            <a:ext cx="4776860" cy="64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3448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, croquis, paysage&#10;&#10;Description générée automatiquement">
            <a:extLst>
              <a:ext uri="{FF2B5EF4-FFF2-40B4-BE49-F238E27FC236}">
                <a16:creationId xmlns:a16="http://schemas.microsoft.com/office/drawing/2014/main" id="{8BB2D7C1-283D-B863-FB4F-7C096D1F77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78630" y="210165"/>
            <a:ext cx="3420000" cy="6437669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6429A16-E7AE-1EAA-254B-CA1010C44905}"/>
              </a:ext>
            </a:extLst>
          </p:cNvPr>
          <p:cNvSpPr txBox="1"/>
          <p:nvPr/>
        </p:nvSpPr>
        <p:spPr>
          <a:xfrm>
            <a:off x="7978140" y="3074670"/>
            <a:ext cx="392049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Paysage Cavalier Patrick-</a:t>
            </a:r>
            <a:r>
              <a:rPr lang="fr-FR" sz="2400" b="1" dirty="0" err="1">
                <a:solidFill>
                  <a:srgbClr val="FFFF00"/>
                </a:solidFill>
              </a:rPr>
              <a:t>Loste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81052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peinture, Peinture artistique, Peinture acrylique&#10;&#10;Description générée automatiquement">
            <a:extLst>
              <a:ext uri="{FF2B5EF4-FFF2-40B4-BE49-F238E27FC236}">
                <a16:creationId xmlns:a16="http://schemas.microsoft.com/office/drawing/2014/main" id="{AE774465-2804-919F-8529-4BD7354FC9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44189" y="189000"/>
            <a:ext cx="6439503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391250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61EB2B1F-41AA-70B8-E243-2FD031E1AD93}"/>
              </a:ext>
            </a:extLst>
          </p:cNvPr>
          <p:cNvSpPr txBox="1"/>
          <p:nvPr/>
        </p:nvSpPr>
        <p:spPr>
          <a:xfrm>
            <a:off x="777240" y="982980"/>
            <a:ext cx="111404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Lorient Vous A Présenté L’Artiste Peintre Patrick </a:t>
            </a:r>
            <a:r>
              <a:rPr lang="fr-FR" sz="3200" b="1" dirty="0" err="1">
                <a:solidFill>
                  <a:srgbClr val="FFFF00"/>
                </a:solidFill>
              </a:rPr>
              <a:t>Loste</a:t>
            </a:r>
            <a:r>
              <a:rPr lang="fr-FR" sz="3200" b="1" dirty="0">
                <a:solidFill>
                  <a:srgbClr val="FFFF00"/>
                </a:solidFill>
              </a:rPr>
              <a:t> N°1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AB254981-4844-A649-00F3-A2E2A3AD3631}"/>
              </a:ext>
            </a:extLst>
          </p:cNvPr>
          <p:cNvSpPr txBox="1"/>
          <p:nvPr/>
        </p:nvSpPr>
        <p:spPr>
          <a:xfrm>
            <a:off x="2788920" y="1934066"/>
            <a:ext cx="8686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Sur Une Suggestion De </a:t>
            </a:r>
            <a:r>
              <a:rPr lang="fr-FR" sz="3200" b="1" dirty="0" err="1">
                <a:solidFill>
                  <a:srgbClr val="FFFF00"/>
                </a:solidFill>
              </a:rPr>
              <a:t>JackDidier</a:t>
            </a:r>
            <a:endParaRPr lang="fr-FR" sz="3200" b="1" dirty="0">
              <a:solidFill>
                <a:srgbClr val="FFFF00"/>
              </a:solidFill>
            </a:endParaRP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72DD3453-9C7E-F390-897C-E3216B7D102C}"/>
              </a:ext>
            </a:extLst>
          </p:cNvPr>
          <p:cNvSpPr txBox="1"/>
          <p:nvPr/>
        </p:nvSpPr>
        <p:spPr>
          <a:xfrm>
            <a:off x="4160520" y="2908011"/>
            <a:ext cx="87896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Merci De Votre Visite 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01428379-0A13-8276-0A41-F90DE2B1E885}"/>
              </a:ext>
            </a:extLst>
          </p:cNvPr>
          <p:cNvSpPr txBox="1"/>
          <p:nvPr/>
        </p:nvSpPr>
        <p:spPr>
          <a:xfrm>
            <a:off x="3474720" y="3949989"/>
            <a:ext cx="83210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5A051DF7-302F-0407-39CC-8C0D2C4E49E7}"/>
              </a:ext>
            </a:extLst>
          </p:cNvPr>
          <p:cNvSpPr txBox="1"/>
          <p:nvPr/>
        </p:nvSpPr>
        <p:spPr>
          <a:xfrm>
            <a:off x="5623560" y="4836185"/>
            <a:ext cx="79667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35678386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84</TotalTime>
  <Words>184</Words>
  <Application>Microsoft Office PowerPoint</Application>
  <PresentationFormat>Grand écran</PresentationFormat>
  <Paragraphs>28</Paragraphs>
  <Slides>29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29</vt:i4>
      </vt:variant>
    </vt:vector>
  </HeadingPairs>
  <TitlesOfParts>
    <vt:vector size="33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7</cp:revision>
  <dcterms:created xsi:type="dcterms:W3CDTF">2024-07-16T04:59:48Z</dcterms:created>
  <dcterms:modified xsi:type="dcterms:W3CDTF">2024-07-16T08:10:32Z</dcterms:modified>
</cp:coreProperties>
</file>