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9" r:id="rId2"/>
    <p:sldId id="278" r:id="rId3"/>
    <p:sldId id="256" r:id="rId4"/>
    <p:sldId id="261" r:id="rId5"/>
    <p:sldId id="260" r:id="rId6"/>
    <p:sldId id="258" r:id="rId7"/>
    <p:sldId id="257"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4426" autoAdjust="0"/>
    <p:restoredTop sz="94660"/>
  </p:normalViewPr>
  <p:slideViewPr>
    <p:cSldViewPr snapToGrid="0">
      <p:cViewPr varScale="1">
        <p:scale>
          <a:sx n="73" d="100"/>
          <a:sy n="73" d="100"/>
        </p:scale>
        <p:origin x="331"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6AF0D62-677B-439F-A971-12A87199D314}"/>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8FD50C3A-AB0B-8EEE-65E5-316DAF747F4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39DC3192-2B89-C064-6675-311552D029C8}"/>
              </a:ext>
            </a:extLst>
          </p:cNvPr>
          <p:cNvSpPr>
            <a:spLocks noGrp="1"/>
          </p:cNvSpPr>
          <p:nvPr>
            <p:ph type="dt" sz="half" idx="10"/>
          </p:nvPr>
        </p:nvSpPr>
        <p:spPr/>
        <p:txBody>
          <a:bodyPr/>
          <a:lstStyle/>
          <a:p>
            <a:fld id="{2D2672B6-16F5-4727-BC2C-075C9036E568}" type="datetimeFigureOut">
              <a:rPr lang="fr-FR" smtClean="0"/>
              <a:t>16/07/2024</a:t>
            </a:fld>
            <a:endParaRPr lang="fr-FR"/>
          </a:p>
        </p:txBody>
      </p:sp>
      <p:sp>
        <p:nvSpPr>
          <p:cNvPr id="5" name="Espace réservé du pied de page 4">
            <a:extLst>
              <a:ext uri="{FF2B5EF4-FFF2-40B4-BE49-F238E27FC236}">
                <a16:creationId xmlns:a16="http://schemas.microsoft.com/office/drawing/2014/main" id="{F6ECAEEB-05C5-70E3-F0C2-BBC656685294}"/>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4FF909E2-552A-B869-8C3B-2FA86138DCFD}"/>
              </a:ext>
            </a:extLst>
          </p:cNvPr>
          <p:cNvSpPr>
            <a:spLocks noGrp="1"/>
          </p:cNvSpPr>
          <p:nvPr>
            <p:ph type="sldNum" sz="quarter" idx="12"/>
          </p:nvPr>
        </p:nvSpPr>
        <p:spPr/>
        <p:txBody>
          <a:bodyPr/>
          <a:lstStyle/>
          <a:p>
            <a:fld id="{C67342E1-FA62-4B7E-9E24-69C39E6382B4}" type="slidenum">
              <a:rPr lang="fr-FR" smtClean="0"/>
              <a:t>‹N°›</a:t>
            </a:fld>
            <a:endParaRPr lang="fr-FR"/>
          </a:p>
        </p:txBody>
      </p:sp>
    </p:spTree>
    <p:extLst>
      <p:ext uri="{BB962C8B-B14F-4D97-AF65-F5344CB8AC3E}">
        <p14:creationId xmlns:p14="http://schemas.microsoft.com/office/powerpoint/2010/main" val="3513081834"/>
      </p:ext>
    </p:extLst>
  </p:cSld>
  <p:clrMapOvr>
    <a:masterClrMapping/>
  </p:clrMapOvr>
  <mc:AlternateContent xmlns:mc="http://schemas.openxmlformats.org/markup-compatibility/2006" xmlns:p14="http://schemas.microsoft.com/office/powerpoint/2010/main">
    <mc:Choice Requires="p14">
      <p:transition spd="slow" p14:dur="5000" advClick="0" advTm="8000">
        <p14:prism isInverted="1"/>
      </p:transition>
    </mc:Choice>
    <mc:Fallback xmlns="">
      <p:transition spd="slow" advClick="0" advTm="8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AE98D6B-6A73-90E4-05DB-7059C190E7DB}"/>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68A91C1E-FBF8-5387-2F29-C606C506B6BA}"/>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99FF0492-58E7-89CB-47AB-997663A658E7}"/>
              </a:ext>
            </a:extLst>
          </p:cNvPr>
          <p:cNvSpPr>
            <a:spLocks noGrp="1"/>
          </p:cNvSpPr>
          <p:nvPr>
            <p:ph type="dt" sz="half" idx="10"/>
          </p:nvPr>
        </p:nvSpPr>
        <p:spPr/>
        <p:txBody>
          <a:bodyPr/>
          <a:lstStyle/>
          <a:p>
            <a:fld id="{2D2672B6-16F5-4727-BC2C-075C9036E568}" type="datetimeFigureOut">
              <a:rPr lang="fr-FR" smtClean="0"/>
              <a:t>16/07/2024</a:t>
            </a:fld>
            <a:endParaRPr lang="fr-FR"/>
          </a:p>
        </p:txBody>
      </p:sp>
      <p:sp>
        <p:nvSpPr>
          <p:cNvPr id="5" name="Espace réservé du pied de page 4">
            <a:extLst>
              <a:ext uri="{FF2B5EF4-FFF2-40B4-BE49-F238E27FC236}">
                <a16:creationId xmlns:a16="http://schemas.microsoft.com/office/drawing/2014/main" id="{B005A2F8-9550-CA8E-ECA6-47000620D4EC}"/>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D07C933D-D848-D5B7-4D61-27C3F09C3546}"/>
              </a:ext>
            </a:extLst>
          </p:cNvPr>
          <p:cNvSpPr>
            <a:spLocks noGrp="1"/>
          </p:cNvSpPr>
          <p:nvPr>
            <p:ph type="sldNum" sz="quarter" idx="12"/>
          </p:nvPr>
        </p:nvSpPr>
        <p:spPr/>
        <p:txBody>
          <a:bodyPr/>
          <a:lstStyle/>
          <a:p>
            <a:fld id="{C67342E1-FA62-4B7E-9E24-69C39E6382B4}" type="slidenum">
              <a:rPr lang="fr-FR" smtClean="0"/>
              <a:t>‹N°›</a:t>
            </a:fld>
            <a:endParaRPr lang="fr-FR"/>
          </a:p>
        </p:txBody>
      </p:sp>
    </p:spTree>
    <p:extLst>
      <p:ext uri="{BB962C8B-B14F-4D97-AF65-F5344CB8AC3E}">
        <p14:creationId xmlns:p14="http://schemas.microsoft.com/office/powerpoint/2010/main" val="327039905"/>
      </p:ext>
    </p:extLst>
  </p:cSld>
  <p:clrMapOvr>
    <a:masterClrMapping/>
  </p:clrMapOvr>
  <mc:AlternateContent xmlns:mc="http://schemas.openxmlformats.org/markup-compatibility/2006" xmlns:p14="http://schemas.microsoft.com/office/powerpoint/2010/main">
    <mc:Choice Requires="p14">
      <p:transition spd="slow" p14:dur="5000" advClick="0" advTm="8000">
        <p14:prism isInverted="1"/>
      </p:transition>
    </mc:Choice>
    <mc:Fallback xmlns="">
      <p:transition spd="slow" advClick="0" advTm="8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CC00813-3098-57CC-0340-FD3ABB57FCED}"/>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CD63710E-FDDA-AFAA-F949-F318F3593746}"/>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71BF8B31-3F4A-D295-74A2-55B8F9C39DEE}"/>
              </a:ext>
            </a:extLst>
          </p:cNvPr>
          <p:cNvSpPr>
            <a:spLocks noGrp="1"/>
          </p:cNvSpPr>
          <p:nvPr>
            <p:ph type="dt" sz="half" idx="10"/>
          </p:nvPr>
        </p:nvSpPr>
        <p:spPr/>
        <p:txBody>
          <a:bodyPr/>
          <a:lstStyle/>
          <a:p>
            <a:fld id="{2D2672B6-16F5-4727-BC2C-075C9036E568}" type="datetimeFigureOut">
              <a:rPr lang="fr-FR" smtClean="0"/>
              <a:t>16/07/2024</a:t>
            </a:fld>
            <a:endParaRPr lang="fr-FR"/>
          </a:p>
        </p:txBody>
      </p:sp>
      <p:sp>
        <p:nvSpPr>
          <p:cNvPr id="5" name="Espace réservé du pied de page 4">
            <a:extLst>
              <a:ext uri="{FF2B5EF4-FFF2-40B4-BE49-F238E27FC236}">
                <a16:creationId xmlns:a16="http://schemas.microsoft.com/office/drawing/2014/main" id="{A46F787B-EE88-EEA4-AEBB-3D6808741699}"/>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969D44D1-9C29-CE30-9493-487355E2A190}"/>
              </a:ext>
            </a:extLst>
          </p:cNvPr>
          <p:cNvSpPr>
            <a:spLocks noGrp="1"/>
          </p:cNvSpPr>
          <p:nvPr>
            <p:ph type="sldNum" sz="quarter" idx="12"/>
          </p:nvPr>
        </p:nvSpPr>
        <p:spPr/>
        <p:txBody>
          <a:bodyPr/>
          <a:lstStyle/>
          <a:p>
            <a:fld id="{C67342E1-FA62-4B7E-9E24-69C39E6382B4}" type="slidenum">
              <a:rPr lang="fr-FR" smtClean="0"/>
              <a:t>‹N°›</a:t>
            </a:fld>
            <a:endParaRPr lang="fr-FR"/>
          </a:p>
        </p:txBody>
      </p:sp>
    </p:spTree>
    <p:extLst>
      <p:ext uri="{BB962C8B-B14F-4D97-AF65-F5344CB8AC3E}">
        <p14:creationId xmlns:p14="http://schemas.microsoft.com/office/powerpoint/2010/main" val="2055503901"/>
      </p:ext>
    </p:extLst>
  </p:cSld>
  <p:clrMapOvr>
    <a:masterClrMapping/>
  </p:clrMapOvr>
  <mc:AlternateContent xmlns:mc="http://schemas.openxmlformats.org/markup-compatibility/2006" xmlns:p14="http://schemas.microsoft.com/office/powerpoint/2010/main">
    <mc:Choice Requires="p14">
      <p:transition spd="slow" p14:dur="5000" advClick="0" advTm="8000">
        <p14:prism isInverted="1"/>
      </p:transition>
    </mc:Choice>
    <mc:Fallback xmlns="">
      <p:transition spd="slow" advClick="0" advTm="8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7042BA8-C315-EDD1-AF41-83301EDCB9A8}"/>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962CD5AE-E1D6-3145-C035-837D745BAAD3}"/>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C20AFD1C-EFD1-3062-2BB0-E84176FB5EAB}"/>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6972B235-B942-E8BA-E0D1-403366E7D5D6}"/>
              </a:ext>
            </a:extLst>
          </p:cNvPr>
          <p:cNvSpPr>
            <a:spLocks noGrp="1"/>
          </p:cNvSpPr>
          <p:nvPr>
            <p:ph type="dt" sz="half" idx="10"/>
          </p:nvPr>
        </p:nvSpPr>
        <p:spPr/>
        <p:txBody>
          <a:bodyPr/>
          <a:lstStyle/>
          <a:p>
            <a:fld id="{2D2672B6-16F5-4727-BC2C-075C9036E568}" type="datetimeFigureOut">
              <a:rPr lang="fr-FR" smtClean="0"/>
              <a:t>16/07/2024</a:t>
            </a:fld>
            <a:endParaRPr lang="fr-FR"/>
          </a:p>
        </p:txBody>
      </p:sp>
      <p:sp>
        <p:nvSpPr>
          <p:cNvPr id="6" name="Espace réservé du pied de page 5">
            <a:extLst>
              <a:ext uri="{FF2B5EF4-FFF2-40B4-BE49-F238E27FC236}">
                <a16:creationId xmlns:a16="http://schemas.microsoft.com/office/drawing/2014/main" id="{033531F7-B8E3-3586-4038-6E5D0DDE2B43}"/>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C21380EC-223E-8252-3D93-C45DEEB1DC50}"/>
              </a:ext>
            </a:extLst>
          </p:cNvPr>
          <p:cNvSpPr>
            <a:spLocks noGrp="1"/>
          </p:cNvSpPr>
          <p:nvPr>
            <p:ph type="sldNum" sz="quarter" idx="12"/>
          </p:nvPr>
        </p:nvSpPr>
        <p:spPr/>
        <p:txBody>
          <a:bodyPr/>
          <a:lstStyle/>
          <a:p>
            <a:fld id="{C67342E1-FA62-4B7E-9E24-69C39E6382B4}" type="slidenum">
              <a:rPr lang="fr-FR" smtClean="0"/>
              <a:t>‹N°›</a:t>
            </a:fld>
            <a:endParaRPr lang="fr-FR"/>
          </a:p>
        </p:txBody>
      </p:sp>
    </p:spTree>
    <p:extLst>
      <p:ext uri="{BB962C8B-B14F-4D97-AF65-F5344CB8AC3E}">
        <p14:creationId xmlns:p14="http://schemas.microsoft.com/office/powerpoint/2010/main" val="35278837"/>
      </p:ext>
    </p:extLst>
  </p:cSld>
  <p:clrMapOvr>
    <a:masterClrMapping/>
  </p:clrMapOvr>
  <mc:AlternateContent xmlns:mc="http://schemas.openxmlformats.org/markup-compatibility/2006" xmlns:p14="http://schemas.microsoft.com/office/powerpoint/2010/main">
    <mc:Choice Requires="p14">
      <p:transition spd="slow" p14:dur="5000" advClick="0" advTm="8000">
        <p14:prism isInverted="1"/>
      </p:transition>
    </mc:Choice>
    <mc:Fallback xmlns="">
      <p:transition spd="slow" advClick="0" advTm="8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0BA3146-4551-B9A4-E5B0-1B11C93E58E8}"/>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68923CAD-9AAB-E713-FECA-2E06A33CC1D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E53EF7C4-4AB2-E2CC-EDE8-271F025E2082}"/>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14CD1542-DB8E-DF60-FA3E-F7760B5867B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32A73F8B-47EE-72B0-9367-72616EC56257}"/>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4770230C-7380-7136-B624-7F765BFFC7D5}"/>
              </a:ext>
            </a:extLst>
          </p:cNvPr>
          <p:cNvSpPr>
            <a:spLocks noGrp="1"/>
          </p:cNvSpPr>
          <p:nvPr>
            <p:ph type="dt" sz="half" idx="10"/>
          </p:nvPr>
        </p:nvSpPr>
        <p:spPr/>
        <p:txBody>
          <a:bodyPr/>
          <a:lstStyle/>
          <a:p>
            <a:fld id="{2D2672B6-16F5-4727-BC2C-075C9036E568}" type="datetimeFigureOut">
              <a:rPr lang="fr-FR" smtClean="0"/>
              <a:t>16/07/2024</a:t>
            </a:fld>
            <a:endParaRPr lang="fr-FR"/>
          </a:p>
        </p:txBody>
      </p:sp>
      <p:sp>
        <p:nvSpPr>
          <p:cNvPr id="8" name="Espace réservé du pied de page 7">
            <a:extLst>
              <a:ext uri="{FF2B5EF4-FFF2-40B4-BE49-F238E27FC236}">
                <a16:creationId xmlns:a16="http://schemas.microsoft.com/office/drawing/2014/main" id="{13544975-3784-3A64-CA20-6DD5F712D603}"/>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354D0131-E859-A53A-4DAB-137D862D8493}"/>
              </a:ext>
            </a:extLst>
          </p:cNvPr>
          <p:cNvSpPr>
            <a:spLocks noGrp="1"/>
          </p:cNvSpPr>
          <p:nvPr>
            <p:ph type="sldNum" sz="quarter" idx="12"/>
          </p:nvPr>
        </p:nvSpPr>
        <p:spPr/>
        <p:txBody>
          <a:bodyPr/>
          <a:lstStyle/>
          <a:p>
            <a:fld id="{C67342E1-FA62-4B7E-9E24-69C39E6382B4}" type="slidenum">
              <a:rPr lang="fr-FR" smtClean="0"/>
              <a:t>‹N°›</a:t>
            </a:fld>
            <a:endParaRPr lang="fr-FR"/>
          </a:p>
        </p:txBody>
      </p:sp>
    </p:spTree>
    <p:extLst>
      <p:ext uri="{BB962C8B-B14F-4D97-AF65-F5344CB8AC3E}">
        <p14:creationId xmlns:p14="http://schemas.microsoft.com/office/powerpoint/2010/main" val="467348930"/>
      </p:ext>
    </p:extLst>
  </p:cSld>
  <p:clrMapOvr>
    <a:masterClrMapping/>
  </p:clrMapOvr>
  <mc:AlternateContent xmlns:mc="http://schemas.openxmlformats.org/markup-compatibility/2006" xmlns:p14="http://schemas.microsoft.com/office/powerpoint/2010/main">
    <mc:Choice Requires="p14">
      <p:transition spd="slow" p14:dur="5000" advClick="0" advTm="8000">
        <p14:prism isInverted="1"/>
      </p:transition>
    </mc:Choice>
    <mc:Fallback xmlns="">
      <p:transition spd="slow" advClick="0" advTm="8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211704D-1E72-CD8F-7D4C-4B242012502A}"/>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D02550EB-5F90-3242-82F8-2E5BF89AEEB1}"/>
              </a:ext>
            </a:extLst>
          </p:cNvPr>
          <p:cNvSpPr>
            <a:spLocks noGrp="1"/>
          </p:cNvSpPr>
          <p:nvPr>
            <p:ph type="dt" sz="half" idx="10"/>
          </p:nvPr>
        </p:nvSpPr>
        <p:spPr/>
        <p:txBody>
          <a:bodyPr/>
          <a:lstStyle/>
          <a:p>
            <a:fld id="{2D2672B6-16F5-4727-BC2C-075C9036E568}" type="datetimeFigureOut">
              <a:rPr lang="fr-FR" smtClean="0"/>
              <a:t>16/07/2024</a:t>
            </a:fld>
            <a:endParaRPr lang="fr-FR"/>
          </a:p>
        </p:txBody>
      </p:sp>
      <p:sp>
        <p:nvSpPr>
          <p:cNvPr id="4" name="Espace réservé du pied de page 3">
            <a:extLst>
              <a:ext uri="{FF2B5EF4-FFF2-40B4-BE49-F238E27FC236}">
                <a16:creationId xmlns:a16="http://schemas.microsoft.com/office/drawing/2014/main" id="{6D6F1BD0-055D-8DAE-251D-B7E3CFADCCE8}"/>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3CF9D563-F2F0-886F-56E2-184F49A94953}"/>
              </a:ext>
            </a:extLst>
          </p:cNvPr>
          <p:cNvSpPr>
            <a:spLocks noGrp="1"/>
          </p:cNvSpPr>
          <p:nvPr>
            <p:ph type="sldNum" sz="quarter" idx="12"/>
          </p:nvPr>
        </p:nvSpPr>
        <p:spPr/>
        <p:txBody>
          <a:bodyPr/>
          <a:lstStyle/>
          <a:p>
            <a:fld id="{C67342E1-FA62-4B7E-9E24-69C39E6382B4}" type="slidenum">
              <a:rPr lang="fr-FR" smtClean="0"/>
              <a:t>‹N°›</a:t>
            </a:fld>
            <a:endParaRPr lang="fr-FR"/>
          </a:p>
        </p:txBody>
      </p:sp>
    </p:spTree>
    <p:extLst>
      <p:ext uri="{BB962C8B-B14F-4D97-AF65-F5344CB8AC3E}">
        <p14:creationId xmlns:p14="http://schemas.microsoft.com/office/powerpoint/2010/main" val="2908976582"/>
      </p:ext>
    </p:extLst>
  </p:cSld>
  <p:clrMapOvr>
    <a:masterClrMapping/>
  </p:clrMapOvr>
  <mc:AlternateContent xmlns:mc="http://schemas.openxmlformats.org/markup-compatibility/2006" xmlns:p14="http://schemas.microsoft.com/office/powerpoint/2010/main">
    <mc:Choice Requires="p14">
      <p:transition spd="slow" p14:dur="5000" advClick="0" advTm="8000">
        <p14:prism isInverted="1"/>
      </p:transition>
    </mc:Choice>
    <mc:Fallback xmlns="">
      <p:transition spd="slow" advClick="0" advTm="8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568A6900-89E5-CBF1-1AB5-2FD9209614C9}"/>
              </a:ext>
            </a:extLst>
          </p:cNvPr>
          <p:cNvSpPr>
            <a:spLocks noGrp="1"/>
          </p:cNvSpPr>
          <p:nvPr>
            <p:ph type="dt" sz="half" idx="10"/>
          </p:nvPr>
        </p:nvSpPr>
        <p:spPr/>
        <p:txBody>
          <a:bodyPr/>
          <a:lstStyle/>
          <a:p>
            <a:fld id="{2D2672B6-16F5-4727-BC2C-075C9036E568}" type="datetimeFigureOut">
              <a:rPr lang="fr-FR" smtClean="0"/>
              <a:t>16/07/2024</a:t>
            </a:fld>
            <a:endParaRPr lang="fr-FR"/>
          </a:p>
        </p:txBody>
      </p:sp>
      <p:sp>
        <p:nvSpPr>
          <p:cNvPr id="3" name="Espace réservé du pied de page 2">
            <a:extLst>
              <a:ext uri="{FF2B5EF4-FFF2-40B4-BE49-F238E27FC236}">
                <a16:creationId xmlns:a16="http://schemas.microsoft.com/office/drawing/2014/main" id="{A945192D-0BFD-DCD0-627F-DE13FF2C9673}"/>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33D37973-47FA-4588-866B-FDFD3503753E}"/>
              </a:ext>
            </a:extLst>
          </p:cNvPr>
          <p:cNvSpPr>
            <a:spLocks noGrp="1"/>
          </p:cNvSpPr>
          <p:nvPr>
            <p:ph type="sldNum" sz="quarter" idx="12"/>
          </p:nvPr>
        </p:nvSpPr>
        <p:spPr/>
        <p:txBody>
          <a:bodyPr/>
          <a:lstStyle/>
          <a:p>
            <a:fld id="{C67342E1-FA62-4B7E-9E24-69C39E6382B4}" type="slidenum">
              <a:rPr lang="fr-FR" smtClean="0"/>
              <a:t>‹N°›</a:t>
            </a:fld>
            <a:endParaRPr lang="fr-FR"/>
          </a:p>
        </p:txBody>
      </p:sp>
    </p:spTree>
    <p:extLst>
      <p:ext uri="{BB962C8B-B14F-4D97-AF65-F5344CB8AC3E}">
        <p14:creationId xmlns:p14="http://schemas.microsoft.com/office/powerpoint/2010/main" val="1757077237"/>
      </p:ext>
    </p:extLst>
  </p:cSld>
  <p:clrMapOvr>
    <a:masterClrMapping/>
  </p:clrMapOvr>
  <mc:AlternateContent xmlns:mc="http://schemas.openxmlformats.org/markup-compatibility/2006" xmlns:p14="http://schemas.microsoft.com/office/powerpoint/2010/main">
    <mc:Choice Requires="p14">
      <p:transition spd="slow" p14:dur="5000" advClick="0" advTm="8000">
        <p14:prism isInverted="1"/>
      </p:transition>
    </mc:Choice>
    <mc:Fallback xmlns="">
      <p:transition spd="slow" advClick="0" advTm="8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0EE295F-28B7-B53D-DA75-CDB862D72328}"/>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56AB48F5-E18D-0A3D-BA7F-79F00A9E6E3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A3DEC926-5681-E455-FD99-EF31698A86C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4D5E46EA-E754-9A20-71FF-18FA7A123809}"/>
              </a:ext>
            </a:extLst>
          </p:cNvPr>
          <p:cNvSpPr>
            <a:spLocks noGrp="1"/>
          </p:cNvSpPr>
          <p:nvPr>
            <p:ph type="dt" sz="half" idx="10"/>
          </p:nvPr>
        </p:nvSpPr>
        <p:spPr/>
        <p:txBody>
          <a:bodyPr/>
          <a:lstStyle/>
          <a:p>
            <a:fld id="{2D2672B6-16F5-4727-BC2C-075C9036E568}" type="datetimeFigureOut">
              <a:rPr lang="fr-FR" smtClean="0"/>
              <a:t>16/07/2024</a:t>
            </a:fld>
            <a:endParaRPr lang="fr-FR"/>
          </a:p>
        </p:txBody>
      </p:sp>
      <p:sp>
        <p:nvSpPr>
          <p:cNvPr id="6" name="Espace réservé du pied de page 5">
            <a:extLst>
              <a:ext uri="{FF2B5EF4-FFF2-40B4-BE49-F238E27FC236}">
                <a16:creationId xmlns:a16="http://schemas.microsoft.com/office/drawing/2014/main" id="{01F082AD-10DB-8600-E820-33843EE026CC}"/>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E097B40E-9AA0-C72A-23C5-B8712548C57C}"/>
              </a:ext>
            </a:extLst>
          </p:cNvPr>
          <p:cNvSpPr>
            <a:spLocks noGrp="1"/>
          </p:cNvSpPr>
          <p:nvPr>
            <p:ph type="sldNum" sz="quarter" idx="12"/>
          </p:nvPr>
        </p:nvSpPr>
        <p:spPr/>
        <p:txBody>
          <a:bodyPr/>
          <a:lstStyle/>
          <a:p>
            <a:fld id="{C67342E1-FA62-4B7E-9E24-69C39E6382B4}" type="slidenum">
              <a:rPr lang="fr-FR" smtClean="0"/>
              <a:t>‹N°›</a:t>
            </a:fld>
            <a:endParaRPr lang="fr-FR"/>
          </a:p>
        </p:txBody>
      </p:sp>
    </p:spTree>
    <p:extLst>
      <p:ext uri="{BB962C8B-B14F-4D97-AF65-F5344CB8AC3E}">
        <p14:creationId xmlns:p14="http://schemas.microsoft.com/office/powerpoint/2010/main" val="282790037"/>
      </p:ext>
    </p:extLst>
  </p:cSld>
  <p:clrMapOvr>
    <a:masterClrMapping/>
  </p:clrMapOvr>
  <mc:AlternateContent xmlns:mc="http://schemas.openxmlformats.org/markup-compatibility/2006" xmlns:p14="http://schemas.microsoft.com/office/powerpoint/2010/main">
    <mc:Choice Requires="p14">
      <p:transition spd="slow" p14:dur="5000" advClick="0" advTm="8000">
        <p14:prism isInverted="1"/>
      </p:transition>
    </mc:Choice>
    <mc:Fallback xmlns="">
      <p:transition spd="slow" advClick="0" advTm="8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357E295-0313-99ED-CEB0-0C794A83F1BF}"/>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9D7402FE-EAD5-F3C2-E645-3516C5A527C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E97E6F7B-996F-AC6C-CD9D-03D0D4E5E7E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47A871C9-08E7-BCFB-7DA8-9A3FC4BDA3CE}"/>
              </a:ext>
            </a:extLst>
          </p:cNvPr>
          <p:cNvSpPr>
            <a:spLocks noGrp="1"/>
          </p:cNvSpPr>
          <p:nvPr>
            <p:ph type="dt" sz="half" idx="10"/>
          </p:nvPr>
        </p:nvSpPr>
        <p:spPr/>
        <p:txBody>
          <a:bodyPr/>
          <a:lstStyle/>
          <a:p>
            <a:fld id="{2D2672B6-16F5-4727-BC2C-075C9036E568}" type="datetimeFigureOut">
              <a:rPr lang="fr-FR" smtClean="0"/>
              <a:t>16/07/2024</a:t>
            </a:fld>
            <a:endParaRPr lang="fr-FR"/>
          </a:p>
        </p:txBody>
      </p:sp>
      <p:sp>
        <p:nvSpPr>
          <p:cNvPr id="6" name="Espace réservé du pied de page 5">
            <a:extLst>
              <a:ext uri="{FF2B5EF4-FFF2-40B4-BE49-F238E27FC236}">
                <a16:creationId xmlns:a16="http://schemas.microsoft.com/office/drawing/2014/main" id="{62F6FD32-67C8-1036-4E67-931D2774D676}"/>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11E40CD0-B497-028B-9A05-C558C1C409DE}"/>
              </a:ext>
            </a:extLst>
          </p:cNvPr>
          <p:cNvSpPr>
            <a:spLocks noGrp="1"/>
          </p:cNvSpPr>
          <p:nvPr>
            <p:ph type="sldNum" sz="quarter" idx="12"/>
          </p:nvPr>
        </p:nvSpPr>
        <p:spPr/>
        <p:txBody>
          <a:bodyPr/>
          <a:lstStyle/>
          <a:p>
            <a:fld id="{C67342E1-FA62-4B7E-9E24-69C39E6382B4}" type="slidenum">
              <a:rPr lang="fr-FR" smtClean="0"/>
              <a:t>‹N°›</a:t>
            </a:fld>
            <a:endParaRPr lang="fr-FR"/>
          </a:p>
        </p:txBody>
      </p:sp>
    </p:spTree>
    <p:extLst>
      <p:ext uri="{BB962C8B-B14F-4D97-AF65-F5344CB8AC3E}">
        <p14:creationId xmlns:p14="http://schemas.microsoft.com/office/powerpoint/2010/main" val="2966452933"/>
      </p:ext>
    </p:extLst>
  </p:cSld>
  <p:clrMapOvr>
    <a:masterClrMapping/>
  </p:clrMapOvr>
  <mc:AlternateContent xmlns:mc="http://schemas.openxmlformats.org/markup-compatibility/2006" xmlns:p14="http://schemas.microsoft.com/office/powerpoint/2010/main">
    <mc:Choice Requires="p14">
      <p:transition spd="slow" p14:dur="5000" advClick="0" advTm="8000">
        <p14:prism isInverted="1"/>
      </p:transition>
    </mc:Choice>
    <mc:Fallback xmlns="">
      <p:transition spd="slow" advClick="0" advTm="8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CFE8BA0-70F7-6E16-AE31-D22A64F3DEC3}"/>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F79FC291-13C8-F3CB-542E-7D6E5697C707}"/>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DDFC50B4-D4DB-7F9D-12BF-06AFE4475842}"/>
              </a:ext>
            </a:extLst>
          </p:cNvPr>
          <p:cNvSpPr>
            <a:spLocks noGrp="1"/>
          </p:cNvSpPr>
          <p:nvPr>
            <p:ph type="dt" sz="half" idx="10"/>
          </p:nvPr>
        </p:nvSpPr>
        <p:spPr/>
        <p:txBody>
          <a:bodyPr/>
          <a:lstStyle/>
          <a:p>
            <a:fld id="{2D2672B6-16F5-4727-BC2C-075C9036E568}" type="datetimeFigureOut">
              <a:rPr lang="fr-FR" smtClean="0"/>
              <a:t>16/07/2024</a:t>
            </a:fld>
            <a:endParaRPr lang="fr-FR"/>
          </a:p>
        </p:txBody>
      </p:sp>
      <p:sp>
        <p:nvSpPr>
          <p:cNvPr id="5" name="Espace réservé du pied de page 4">
            <a:extLst>
              <a:ext uri="{FF2B5EF4-FFF2-40B4-BE49-F238E27FC236}">
                <a16:creationId xmlns:a16="http://schemas.microsoft.com/office/drawing/2014/main" id="{0F7F240D-8927-A757-7D8A-1BEAD163E1F2}"/>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2C20034E-12E4-9E0B-977C-04A9172F6F3D}"/>
              </a:ext>
            </a:extLst>
          </p:cNvPr>
          <p:cNvSpPr>
            <a:spLocks noGrp="1"/>
          </p:cNvSpPr>
          <p:nvPr>
            <p:ph type="sldNum" sz="quarter" idx="12"/>
          </p:nvPr>
        </p:nvSpPr>
        <p:spPr/>
        <p:txBody>
          <a:bodyPr/>
          <a:lstStyle/>
          <a:p>
            <a:fld id="{C67342E1-FA62-4B7E-9E24-69C39E6382B4}" type="slidenum">
              <a:rPr lang="fr-FR" smtClean="0"/>
              <a:t>‹N°›</a:t>
            </a:fld>
            <a:endParaRPr lang="fr-FR"/>
          </a:p>
        </p:txBody>
      </p:sp>
    </p:spTree>
    <p:extLst>
      <p:ext uri="{BB962C8B-B14F-4D97-AF65-F5344CB8AC3E}">
        <p14:creationId xmlns:p14="http://schemas.microsoft.com/office/powerpoint/2010/main" val="3755478752"/>
      </p:ext>
    </p:extLst>
  </p:cSld>
  <p:clrMapOvr>
    <a:masterClrMapping/>
  </p:clrMapOvr>
  <mc:AlternateContent xmlns:mc="http://schemas.openxmlformats.org/markup-compatibility/2006" xmlns:p14="http://schemas.microsoft.com/office/powerpoint/2010/main">
    <mc:Choice Requires="p14">
      <p:transition spd="slow" p14:dur="5000" advClick="0" advTm="8000">
        <p14:prism isInverted="1"/>
      </p:transition>
    </mc:Choice>
    <mc:Fallback xmlns="">
      <p:transition spd="slow" advClick="0" advTm="8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AF3190C4-DF8D-3899-6810-369FB9B8CC24}"/>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1284DBFC-EDBB-80F7-9EFE-AA12638394CF}"/>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C00613D6-6935-DC0D-028F-DE42EE2CFED8}"/>
              </a:ext>
            </a:extLst>
          </p:cNvPr>
          <p:cNvSpPr>
            <a:spLocks noGrp="1"/>
          </p:cNvSpPr>
          <p:nvPr>
            <p:ph type="dt" sz="half" idx="10"/>
          </p:nvPr>
        </p:nvSpPr>
        <p:spPr/>
        <p:txBody>
          <a:bodyPr/>
          <a:lstStyle/>
          <a:p>
            <a:fld id="{2D2672B6-16F5-4727-BC2C-075C9036E568}" type="datetimeFigureOut">
              <a:rPr lang="fr-FR" smtClean="0"/>
              <a:t>16/07/2024</a:t>
            </a:fld>
            <a:endParaRPr lang="fr-FR"/>
          </a:p>
        </p:txBody>
      </p:sp>
      <p:sp>
        <p:nvSpPr>
          <p:cNvPr id="5" name="Espace réservé du pied de page 4">
            <a:extLst>
              <a:ext uri="{FF2B5EF4-FFF2-40B4-BE49-F238E27FC236}">
                <a16:creationId xmlns:a16="http://schemas.microsoft.com/office/drawing/2014/main" id="{51A4E3BF-EED2-2165-2DC9-91497B64E74A}"/>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99AD5508-9A7A-0CCB-CC9C-CDEB19FFBF84}"/>
              </a:ext>
            </a:extLst>
          </p:cNvPr>
          <p:cNvSpPr>
            <a:spLocks noGrp="1"/>
          </p:cNvSpPr>
          <p:nvPr>
            <p:ph type="sldNum" sz="quarter" idx="12"/>
          </p:nvPr>
        </p:nvSpPr>
        <p:spPr/>
        <p:txBody>
          <a:bodyPr/>
          <a:lstStyle/>
          <a:p>
            <a:fld id="{C67342E1-FA62-4B7E-9E24-69C39E6382B4}" type="slidenum">
              <a:rPr lang="fr-FR" smtClean="0"/>
              <a:t>‹N°›</a:t>
            </a:fld>
            <a:endParaRPr lang="fr-FR"/>
          </a:p>
        </p:txBody>
      </p:sp>
    </p:spTree>
    <p:extLst>
      <p:ext uri="{BB962C8B-B14F-4D97-AF65-F5344CB8AC3E}">
        <p14:creationId xmlns:p14="http://schemas.microsoft.com/office/powerpoint/2010/main" val="1086808036"/>
      </p:ext>
    </p:extLst>
  </p:cSld>
  <p:clrMapOvr>
    <a:masterClrMapping/>
  </p:clrMapOvr>
  <mc:AlternateContent xmlns:mc="http://schemas.openxmlformats.org/markup-compatibility/2006" xmlns:p14="http://schemas.microsoft.com/office/powerpoint/2010/main">
    <mc:Choice Requires="p14">
      <p:transition spd="slow" p14:dur="5000" advClick="0" advTm="8000">
        <p14:prism isInverted="1"/>
      </p:transition>
    </mc:Choice>
    <mc:Fallback xmlns="">
      <p:transition spd="slow" advClick="0" advTm="8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C0F70141-F1C4-41B4-CF27-A2ECF66913B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C06197C3-0B04-3426-8785-5578434619C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B9D476F1-5C45-CA19-1509-C890F2EE3EC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2D2672B6-16F5-4727-BC2C-075C9036E568}" type="datetimeFigureOut">
              <a:rPr lang="fr-FR" smtClean="0"/>
              <a:t>16/07/2024</a:t>
            </a:fld>
            <a:endParaRPr lang="fr-FR"/>
          </a:p>
        </p:txBody>
      </p:sp>
      <p:sp>
        <p:nvSpPr>
          <p:cNvPr id="5" name="Espace réservé du pied de page 4">
            <a:extLst>
              <a:ext uri="{FF2B5EF4-FFF2-40B4-BE49-F238E27FC236}">
                <a16:creationId xmlns:a16="http://schemas.microsoft.com/office/drawing/2014/main" id="{2F4BA44C-523C-CD5A-590A-F3741EB106D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A763897E-CCED-E5C6-DEE6-CF44C6B2DE7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C67342E1-FA62-4B7E-9E24-69C39E6382B4}" type="slidenum">
              <a:rPr lang="fr-FR" smtClean="0"/>
              <a:t>‹N°›</a:t>
            </a:fld>
            <a:endParaRPr lang="fr-FR"/>
          </a:p>
        </p:txBody>
      </p:sp>
    </p:spTree>
    <p:extLst>
      <p:ext uri="{BB962C8B-B14F-4D97-AF65-F5344CB8AC3E}">
        <p14:creationId xmlns:p14="http://schemas.microsoft.com/office/powerpoint/2010/main" val="32025842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5000" advClick="0" advTm="8000">
        <p14:prism isInverted="1"/>
      </p:transition>
    </mc:Choice>
    <mc:Fallback xmlns="">
      <p:transition spd="slow" advClick="0" advTm="8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audio" Target="../media/audio1.wav"/></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art, mur, personne, habits&#10;&#10;Description générée automatiquement">
            <a:extLst>
              <a:ext uri="{FF2B5EF4-FFF2-40B4-BE49-F238E27FC236}">
                <a16:creationId xmlns:a16="http://schemas.microsoft.com/office/drawing/2014/main" id="{382F20A2-0CE1-BD8F-B4B7-52B27465F158}"/>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365087" y="279000"/>
            <a:ext cx="9461826" cy="630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74D8EF1D-6A0B-0474-87F3-461DE6F2C424}"/>
              </a:ext>
            </a:extLst>
          </p:cNvPr>
          <p:cNvSpPr txBox="1"/>
          <p:nvPr/>
        </p:nvSpPr>
        <p:spPr>
          <a:xfrm>
            <a:off x="3482622" y="504778"/>
            <a:ext cx="6869289" cy="523220"/>
          </a:xfrm>
          <a:prstGeom prst="rect">
            <a:avLst/>
          </a:prstGeom>
          <a:noFill/>
        </p:spPr>
        <p:txBody>
          <a:bodyPr wrap="square" rtlCol="0">
            <a:spAutoFit/>
          </a:bodyPr>
          <a:lstStyle/>
          <a:p>
            <a:r>
              <a:rPr lang="fr-FR" sz="2800" b="1" dirty="0">
                <a:solidFill>
                  <a:srgbClr val="7030A0"/>
                </a:solidFill>
              </a:rPr>
              <a:t>L’Artiste Peintre Patrick </a:t>
            </a:r>
            <a:r>
              <a:rPr lang="fr-FR" sz="2800" b="1" dirty="0" err="1">
                <a:solidFill>
                  <a:srgbClr val="7030A0"/>
                </a:solidFill>
              </a:rPr>
              <a:t>Loste</a:t>
            </a:r>
            <a:r>
              <a:rPr lang="fr-FR" sz="2800" b="1" dirty="0">
                <a:solidFill>
                  <a:srgbClr val="7030A0"/>
                </a:solidFill>
              </a:rPr>
              <a:t>-N° 2</a:t>
            </a:r>
          </a:p>
        </p:txBody>
      </p:sp>
    </p:spTree>
    <p:extLst>
      <p:ext uri="{BB962C8B-B14F-4D97-AF65-F5344CB8AC3E}">
        <p14:creationId xmlns:p14="http://schemas.microsoft.com/office/powerpoint/2010/main" val="1618627159"/>
      </p:ext>
    </p:extLst>
  </p:cSld>
  <p:clrMapOvr>
    <a:masterClrMapping/>
  </p:clrMapOvr>
  <mc:AlternateContent xmlns:mc="http://schemas.openxmlformats.org/markup-compatibility/2006" xmlns:p14="http://schemas.microsoft.com/office/powerpoint/2010/main">
    <mc:Choice Requires="p14">
      <p:transition spd="slow" p14:dur="5000" advClick="0" advTm="8000">
        <p14:prism isInverted="1"/>
        <p:sndAc>
          <p:stSnd loop="1">
            <p:snd r:embed="rId2" name="Christian Morin - Stranger in the House (La Chance aux Chansons).wav"/>
          </p:stSnd>
        </p:sndAc>
      </p:transition>
    </mc:Choice>
    <mc:Fallback xmlns="">
      <p:transition spd="slow" advClick="0" advTm="8000">
        <p:fade/>
        <p:sndAc>
          <p:stSnd loop="1">
            <p:snd r:embed="rId4" name="Christian Morin - Stranger in the House (La Chance aux Chansons).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D9220198-1B8F-FBCC-7AC9-268456F45A36}"/>
              </a:ext>
            </a:extLst>
          </p:cNvPr>
          <p:cNvSpPr/>
          <p:nvPr/>
        </p:nvSpPr>
        <p:spPr>
          <a:xfrm>
            <a:off x="0" y="0"/>
            <a:ext cx="12192000" cy="6858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5400" b="1" dirty="0"/>
              <a:t>Le Peintre catalan</a:t>
            </a:r>
          </a:p>
          <a:p>
            <a:pPr algn="ctr"/>
            <a:r>
              <a:rPr lang="fr-FR" sz="5400" b="1" dirty="0"/>
              <a:t>Patrick </a:t>
            </a:r>
            <a:r>
              <a:rPr lang="fr-FR" sz="5400" b="1" dirty="0" err="1"/>
              <a:t>Loste</a:t>
            </a:r>
            <a:r>
              <a:rPr lang="fr-FR" sz="5400" b="1" dirty="0"/>
              <a:t> est un artiste catalan né en 1955. Il fait partie des artistes qui ont le plus fréquenté l'atelier Pousse Caillou, du fait de la proximité mais aussi de la grande complicité qui s'est installée entre lui et Luc </a:t>
            </a:r>
            <a:r>
              <a:rPr lang="fr-FR" sz="5400" b="1" dirty="0" err="1"/>
              <a:t>Valdelièvre</a:t>
            </a:r>
            <a:r>
              <a:rPr lang="fr-FR" sz="5400" b="1" dirty="0"/>
              <a:t>.</a:t>
            </a:r>
          </a:p>
        </p:txBody>
      </p:sp>
    </p:spTree>
    <p:extLst>
      <p:ext uri="{BB962C8B-B14F-4D97-AF65-F5344CB8AC3E}">
        <p14:creationId xmlns:p14="http://schemas.microsoft.com/office/powerpoint/2010/main" val="2013851762"/>
      </p:ext>
    </p:extLst>
  </p:cSld>
  <p:clrMapOvr>
    <a:masterClrMapping/>
  </p:clrMapOvr>
  <mc:AlternateContent xmlns:mc="http://schemas.openxmlformats.org/markup-compatibility/2006" xmlns:p14="http://schemas.microsoft.com/office/powerpoint/2010/main">
    <mc:Choice Requires="p14">
      <p:transition spd="slow" p14:dur="5000" advClick="0" advTm="8000">
        <p14:prism isInverted="1"/>
      </p:transition>
    </mc:Choice>
    <mc:Fallback xmlns="">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2">
                                            <p:txEl>
                                              <p:pRg st="0" end="0"/>
                                            </p:txEl>
                                          </p:spTgt>
                                        </p:tgtEl>
                                        <p:attrNameLst>
                                          <p:attrName>style.visibility</p:attrName>
                                        </p:attrNameLst>
                                      </p:cBhvr>
                                      <p:to>
                                        <p:strVal val="visible"/>
                                      </p:to>
                                    </p:set>
                                    <p:set>
                                      <p:cBhvr>
                                        <p:cTn id="7" dur="455" fill="hold">
                                          <p:stCondLst>
                                            <p:cond delay="0"/>
                                          </p:stCondLst>
                                        </p:cTn>
                                        <p:tgtEl>
                                          <p:spTgt spid="2">
                                            <p:txEl>
                                              <p:pRg st="0" end="0"/>
                                            </p:txEl>
                                          </p:spTgt>
                                        </p:tgtEl>
                                        <p:attrNameLst>
                                          <p:attrName>style.rotation</p:attrName>
                                        </p:attrNameLst>
                                      </p:cBhvr>
                                      <p:to>
                                        <p:strVal val="-45.0"/>
                                      </p:to>
                                    </p:set>
                                    <p:anim calcmode="lin" valueType="num">
                                      <p:cBhvr>
                                        <p:cTn id="8" dur="455" fill="hold">
                                          <p:stCondLst>
                                            <p:cond delay="455"/>
                                          </p:stCondLst>
                                        </p:cTn>
                                        <p:tgtEl>
                                          <p:spTgt spid="2">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2">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2">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2">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38" presetClass="entr" presetSubtype="0" accel="50000" fill="hold" nodeType="clickEffect">
                                  <p:stCondLst>
                                    <p:cond delay="0"/>
                                  </p:stCondLst>
                                  <p:iterate type="lt">
                                    <p:tmPct val="50000"/>
                                  </p:iterate>
                                  <p:childTnLst>
                                    <p:set>
                                      <p:cBhvr>
                                        <p:cTn id="15" dur="1" fill="hold">
                                          <p:stCondLst>
                                            <p:cond delay="0"/>
                                          </p:stCondLst>
                                        </p:cTn>
                                        <p:tgtEl>
                                          <p:spTgt spid="2">
                                            <p:txEl>
                                              <p:pRg st="1" end="1"/>
                                            </p:txEl>
                                          </p:spTgt>
                                        </p:tgtEl>
                                        <p:attrNameLst>
                                          <p:attrName>style.visibility</p:attrName>
                                        </p:attrNameLst>
                                      </p:cBhvr>
                                      <p:to>
                                        <p:strVal val="visible"/>
                                      </p:to>
                                    </p:set>
                                    <p:set>
                                      <p:cBhvr>
                                        <p:cTn id="16" dur="455" fill="hold">
                                          <p:stCondLst>
                                            <p:cond delay="0"/>
                                          </p:stCondLst>
                                        </p:cTn>
                                        <p:tgtEl>
                                          <p:spTgt spid="2">
                                            <p:txEl>
                                              <p:pRg st="1" end="1"/>
                                            </p:txEl>
                                          </p:spTgt>
                                        </p:tgtEl>
                                        <p:attrNameLst>
                                          <p:attrName>style.rotation</p:attrName>
                                        </p:attrNameLst>
                                      </p:cBhvr>
                                      <p:to>
                                        <p:strVal val="-45.0"/>
                                      </p:to>
                                    </p:set>
                                    <p:anim calcmode="lin" valueType="num">
                                      <p:cBhvr>
                                        <p:cTn id="17" dur="455" fill="hold">
                                          <p:stCondLst>
                                            <p:cond delay="455"/>
                                          </p:stCondLst>
                                        </p:cTn>
                                        <p:tgtEl>
                                          <p:spTgt spid="2">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18" dur="455" fill="hold">
                                          <p:stCondLst>
                                            <p:cond delay="0"/>
                                          </p:stCondLst>
                                        </p:cTn>
                                        <p:tgtEl>
                                          <p:spTgt spid="2">
                                            <p:txEl>
                                              <p:pRg st="1" end="1"/>
                                            </p:txEl>
                                          </p:spTgt>
                                        </p:tgtEl>
                                        <p:attrNameLst>
                                          <p:attrName>ppt_y</p:attrName>
                                        </p:attrNameLst>
                                      </p:cBhvr>
                                      <p:tavLst>
                                        <p:tav tm="0">
                                          <p:val>
                                            <p:strVal val="#ppt_y-1"/>
                                          </p:val>
                                        </p:tav>
                                        <p:tav tm="100000">
                                          <p:val>
                                            <p:strVal val="#ppt_y-(0.354*#ppt_w-0.172*#ppt_h)"/>
                                          </p:val>
                                        </p:tav>
                                      </p:tavLst>
                                    </p:anim>
                                    <p:anim calcmode="lin" valueType="num">
                                      <p:cBhvr>
                                        <p:cTn id="19" dur="156" decel="50000" autoRev="1" fill="hold">
                                          <p:stCondLst>
                                            <p:cond delay="455"/>
                                          </p:stCondLst>
                                        </p:cTn>
                                        <p:tgtEl>
                                          <p:spTgt spid="2">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20" dur="136" fill="hold">
                                          <p:stCondLst>
                                            <p:cond delay="864"/>
                                          </p:stCondLst>
                                        </p:cTn>
                                        <p:tgtEl>
                                          <p:spTgt spid="2">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art, croquis, dessin, peinture&#10;&#10;Description générée automatiquement">
            <a:extLst>
              <a:ext uri="{FF2B5EF4-FFF2-40B4-BE49-F238E27FC236}">
                <a16:creationId xmlns:a16="http://schemas.microsoft.com/office/drawing/2014/main" id="{4C7DD9CD-BEFA-12EC-C8EA-DE7E4DB93DE8}"/>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209871" y="279000"/>
            <a:ext cx="6335524" cy="630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D596211C-D246-246A-5F8E-7B074F4CE3AE}"/>
              </a:ext>
            </a:extLst>
          </p:cNvPr>
          <p:cNvSpPr txBox="1"/>
          <p:nvPr/>
        </p:nvSpPr>
        <p:spPr>
          <a:xfrm>
            <a:off x="880533" y="3951111"/>
            <a:ext cx="2878667" cy="461665"/>
          </a:xfrm>
          <a:prstGeom prst="rect">
            <a:avLst/>
          </a:prstGeom>
          <a:noFill/>
        </p:spPr>
        <p:txBody>
          <a:bodyPr wrap="square" rtlCol="0">
            <a:spAutoFit/>
          </a:bodyPr>
          <a:lstStyle/>
          <a:p>
            <a:r>
              <a:rPr lang="fr-FR" sz="2400" b="1" dirty="0">
                <a:solidFill>
                  <a:srgbClr val="FFFF00"/>
                </a:solidFill>
              </a:rPr>
              <a:t>Patrick </a:t>
            </a:r>
            <a:r>
              <a:rPr lang="fr-FR" sz="2400" b="1" dirty="0" err="1">
                <a:solidFill>
                  <a:srgbClr val="FFFF00"/>
                </a:solidFill>
              </a:rPr>
              <a:t>Loste</a:t>
            </a:r>
            <a:r>
              <a:rPr lang="fr-FR" sz="2400" b="1" dirty="0">
                <a:solidFill>
                  <a:srgbClr val="FFFF00"/>
                </a:solidFill>
              </a:rPr>
              <a:t> </a:t>
            </a:r>
          </a:p>
        </p:txBody>
      </p:sp>
    </p:spTree>
    <p:extLst>
      <p:ext uri="{BB962C8B-B14F-4D97-AF65-F5344CB8AC3E}">
        <p14:creationId xmlns:p14="http://schemas.microsoft.com/office/powerpoint/2010/main" val="1079498385"/>
      </p:ext>
    </p:extLst>
  </p:cSld>
  <p:clrMapOvr>
    <a:masterClrMapping/>
  </p:clrMapOvr>
  <mc:AlternateContent xmlns:mc="http://schemas.openxmlformats.org/markup-compatibility/2006" xmlns:p14="http://schemas.microsoft.com/office/powerpoint/2010/main">
    <mc:Choice Requires="p14">
      <p:transition spd="slow" p14:dur="5000" advClick="0" advTm="8000">
        <p14:prism isInverted="1"/>
      </p:transition>
    </mc:Choice>
    <mc:Fallback xmlns="">
      <p:transition spd="slow" advClick="0" advTm="8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céramique, porcelaine, assiette, vaisselle&#10;&#10;Description générée automatiquement">
            <a:extLst>
              <a:ext uri="{FF2B5EF4-FFF2-40B4-BE49-F238E27FC236}">
                <a16:creationId xmlns:a16="http://schemas.microsoft.com/office/drawing/2014/main" id="{1E791B0C-1F6E-BB3B-F480-809A09CF3E1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856000" y="189000"/>
            <a:ext cx="6480000" cy="6480000"/>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2010061047"/>
      </p:ext>
    </p:extLst>
  </p:cSld>
  <p:clrMapOvr>
    <a:masterClrMapping/>
  </p:clrMapOvr>
  <mc:AlternateContent xmlns:mc="http://schemas.openxmlformats.org/markup-compatibility/2006" xmlns:p14="http://schemas.microsoft.com/office/powerpoint/2010/main">
    <mc:Choice Requires="p14">
      <p:transition spd="slow" p14:dur="5000" advClick="0" advTm="8000">
        <p14:prism isInverted="1"/>
      </p:transition>
    </mc:Choice>
    <mc:Fallback xmlns="">
      <p:transition spd="slow" advClick="0" advTm="8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einture, dessin, croquis, mammifère&#10;&#10;Description générée automatiquement">
            <a:extLst>
              <a:ext uri="{FF2B5EF4-FFF2-40B4-BE49-F238E27FC236}">
                <a16:creationId xmlns:a16="http://schemas.microsoft.com/office/drawing/2014/main" id="{5FE39830-3C6C-0DCE-D187-E325052AB97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953681" y="189000"/>
            <a:ext cx="6123387" cy="6480000"/>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832033979"/>
      </p:ext>
    </p:extLst>
  </p:cSld>
  <p:clrMapOvr>
    <a:masterClrMapping/>
  </p:clrMapOvr>
  <mc:AlternateContent xmlns:mc="http://schemas.openxmlformats.org/markup-compatibility/2006" xmlns:p14="http://schemas.microsoft.com/office/powerpoint/2010/main">
    <mc:Choice Requires="p14">
      <p:transition spd="slow" p14:dur="5000" advClick="0" advTm="8000">
        <p14:prism isInverted="1"/>
      </p:transition>
    </mc:Choice>
    <mc:Fallback xmlns="">
      <p:transition spd="slow" advClick="0" advTm="8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einture, dessin, Peinture artistique, Peinture acrylique&#10;&#10;Description générée automatiquement">
            <a:extLst>
              <a:ext uri="{FF2B5EF4-FFF2-40B4-BE49-F238E27FC236}">
                <a16:creationId xmlns:a16="http://schemas.microsoft.com/office/drawing/2014/main" id="{8146CFC0-4BB7-FEC6-DFB9-B69B308D9F5C}"/>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998329" y="189000"/>
            <a:ext cx="6490109" cy="6480000"/>
          </a:xfrm>
          <a:prstGeom prst="rect">
            <a:avLst/>
          </a:prstGeom>
        </p:spPr>
      </p:pic>
      <p:sp>
        <p:nvSpPr>
          <p:cNvPr id="4" name="ZoneTexte 3">
            <a:extLst>
              <a:ext uri="{FF2B5EF4-FFF2-40B4-BE49-F238E27FC236}">
                <a16:creationId xmlns:a16="http://schemas.microsoft.com/office/drawing/2014/main" id="{A1536F86-97F9-C868-8D61-30475F7676E4}"/>
              </a:ext>
            </a:extLst>
          </p:cNvPr>
          <p:cNvSpPr txBox="1"/>
          <p:nvPr/>
        </p:nvSpPr>
        <p:spPr>
          <a:xfrm>
            <a:off x="9572978" y="4097303"/>
            <a:ext cx="2348089" cy="830997"/>
          </a:xfrm>
          <a:prstGeom prst="rect">
            <a:avLst/>
          </a:prstGeom>
          <a:noFill/>
        </p:spPr>
        <p:txBody>
          <a:bodyPr wrap="square" rtlCol="0">
            <a:spAutoFit/>
          </a:bodyPr>
          <a:lstStyle/>
          <a:p>
            <a:r>
              <a:rPr lang="fr-FR" sz="2400" b="1" dirty="0">
                <a:solidFill>
                  <a:srgbClr val="FFFF00"/>
                </a:solidFill>
              </a:rPr>
              <a:t>Cavalier Patrick </a:t>
            </a:r>
            <a:r>
              <a:rPr lang="fr-FR" sz="2400" b="1" dirty="0" err="1">
                <a:solidFill>
                  <a:srgbClr val="FFFF00"/>
                </a:solidFill>
              </a:rPr>
              <a:t>Loste</a:t>
            </a:r>
            <a:endParaRPr lang="fr-FR" sz="2400" b="1" dirty="0">
              <a:solidFill>
                <a:srgbClr val="FFFF00"/>
              </a:solidFill>
            </a:endParaRPr>
          </a:p>
        </p:txBody>
      </p:sp>
    </p:spTree>
    <p:extLst>
      <p:ext uri="{BB962C8B-B14F-4D97-AF65-F5344CB8AC3E}">
        <p14:creationId xmlns:p14="http://schemas.microsoft.com/office/powerpoint/2010/main" val="736145127"/>
      </p:ext>
    </p:extLst>
  </p:cSld>
  <p:clrMapOvr>
    <a:masterClrMapping/>
  </p:clrMapOvr>
  <mc:AlternateContent xmlns:mc="http://schemas.openxmlformats.org/markup-compatibility/2006" xmlns:p14="http://schemas.microsoft.com/office/powerpoint/2010/main">
    <mc:Choice Requires="p14">
      <p:transition spd="slow" p14:dur="5000" advClick="0" advTm="8000">
        <p14:prism isInverted="1"/>
      </p:transition>
    </mc:Choice>
    <mc:Fallback xmlns="">
      <p:transition spd="slow" advClick="0" advTm="8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art, dessin, peinture, croquis&#10;&#10;Description générée automatiquement">
            <a:extLst>
              <a:ext uri="{FF2B5EF4-FFF2-40B4-BE49-F238E27FC236}">
                <a16:creationId xmlns:a16="http://schemas.microsoft.com/office/drawing/2014/main" id="{FDE62DEC-162F-5F52-5D13-A96360F12A7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778337" y="279000"/>
            <a:ext cx="8771002" cy="630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BC2FB5D1-E648-164C-D496-FFE2FE6D467E}"/>
              </a:ext>
            </a:extLst>
          </p:cNvPr>
          <p:cNvSpPr txBox="1"/>
          <p:nvPr/>
        </p:nvSpPr>
        <p:spPr>
          <a:xfrm>
            <a:off x="146756" y="3646311"/>
            <a:ext cx="2494844" cy="1200329"/>
          </a:xfrm>
          <a:prstGeom prst="rect">
            <a:avLst/>
          </a:prstGeom>
          <a:noFill/>
        </p:spPr>
        <p:txBody>
          <a:bodyPr wrap="square" rtlCol="0">
            <a:spAutoFit/>
          </a:bodyPr>
          <a:lstStyle/>
          <a:p>
            <a:r>
              <a:rPr lang="fr-FR" sz="2400" b="1" dirty="0">
                <a:solidFill>
                  <a:srgbClr val="FFFF00"/>
                </a:solidFill>
              </a:rPr>
              <a:t>Lithographie SM </a:t>
            </a:r>
            <a:r>
              <a:rPr lang="fr-FR" sz="2400" b="1" dirty="0" err="1">
                <a:solidFill>
                  <a:srgbClr val="FFFF00"/>
                </a:solidFill>
              </a:rPr>
              <a:t>Drackar</a:t>
            </a:r>
            <a:r>
              <a:rPr lang="fr-FR" sz="2400" b="1" dirty="0">
                <a:solidFill>
                  <a:srgbClr val="FFFF00"/>
                </a:solidFill>
              </a:rPr>
              <a:t> Patric </a:t>
            </a:r>
            <a:r>
              <a:rPr lang="fr-FR" sz="2400" b="1" dirty="0" err="1">
                <a:solidFill>
                  <a:srgbClr val="FFFF00"/>
                </a:solidFill>
              </a:rPr>
              <a:t>Loste</a:t>
            </a:r>
            <a:endParaRPr lang="fr-FR" sz="2400" b="1" dirty="0">
              <a:solidFill>
                <a:srgbClr val="FFFF00"/>
              </a:solidFill>
            </a:endParaRPr>
          </a:p>
        </p:txBody>
      </p:sp>
    </p:spTree>
    <p:extLst>
      <p:ext uri="{BB962C8B-B14F-4D97-AF65-F5344CB8AC3E}">
        <p14:creationId xmlns:p14="http://schemas.microsoft.com/office/powerpoint/2010/main" val="2352268060"/>
      </p:ext>
    </p:extLst>
  </p:cSld>
  <p:clrMapOvr>
    <a:masterClrMapping/>
  </p:clrMapOvr>
  <mc:AlternateContent xmlns:mc="http://schemas.openxmlformats.org/markup-compatibility/2006" xmlns:p14="http://schemas.microsoft.com/office/powerpoint/2010/main">
    <mc:Choice Requires="p14">
      <p:transition spd="slow" p14:dur="5000" advClick="0" advTm="8000">
        <p14:prism isInverted="1"/>
      </p:transition>
    </mc:Choice>
    <mc:Fallback xmlns="">
      <p:transition spd="slow" advClick="0" advTm="8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einture, dessin, croquis, art&#10;&#10;Description générée automatiquement">
            <a:extLst>
              <a:ext uri="{FF2B5EF4-FFF2-40B4-BE49-F238E27FC236}">
                <a16:creationId xmlns:a16="http://schemas.microsoft.com/office/drawing/2014/main" id="{62EC51E3-EE4C-6F73-CAE6-63CECA26C96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288953" y="189000"/>
            <a:ext cx="6282004" cy="6480000"/>
          </a:xfrm>
          <a:prstGeom prst="rect">
            <a:avLst/>
          </a:prstGeom>
          <a:ln w="88900" cap="sq" cmpd="thickThin">
            <a:solidFill>
              <a:srgbClr val="FFFF00"/>
            </a:solidFill>
            <a:prstDash val="solid"/>
            <a:miter lim="800000"/>
          </a:ln>
          <a:effectLst>
            <a:innerShdw blurRad="76200">
              <a:srgbClr val="000000"/>
            </a:innerShdw>
          </a:effectLst>
        </p:spPr>
      </p:pic>
      <p:sp>
        <p:nvSpPr>
          <p:cNvPr id="5" name="ZoneTexte 4">
            <a:extLst>
              <a:ext uri="{FF2B5EF4-FFF2-40B4-BE49-F238E27FC236}">
                <a16:creationId xmlns:a16="http://schemas.microsoft.com/office/drawing/2014/main" id="{5460FEFB-6E9E-90A6-4E44-5FED50EF03AD}"/>
              </a:ext>
            </a:extLst>
          </p:cNvPr>
          <p:cNvSpPr txBox="1"/>
          <p:nvPr/>
        </p:nvSpPr>
        <p:spPr>
          <a:xfrm>
            <a:off x="8794044" y="3127022"/>
            <a:ext cx="3206045" cy="461665"/>
          </a:xfrm>
          <a:prstGeom prst="rect">
            <a:avLst/>
          </a:prstGeom>
          <a:noFill/>
        </p:spPr>
        <p:txBody>
          <a:bodyPr wrap="square" rtlCol="0">
            <a:spAutoFit/>
          </a:bodyPr>
          <a:lstStyle/>
          <a:p>
            <a:r>
              <a:rPr lang="fr-FR" sz="2400" b="1" dirty="0">
                <a:solidFill>
                  <a:srgbClr val="FFFF00"/>
                </a:solidFill>
              </a:rPr>
              <a:t>Ourse Patrick </a:t>
            </a:r>
            <a:r>
              <a:rPr lang="fr-FR" sz="2400" b="1" dirty="0" err="1">
                <a:solidFill>
                  <a:srgbClr val="FFFF00"/>
                </a:solidFill>
              </a:rPr>
              <a:t>Loste</a:t>
            </a:r>
            <a:r>
              <a:rPr lang="fr-FR" sz="2400" b="1" dirty="0">
                <a:solidFill>
                  <a:srgbClr val="FFFF00"/>
                </a:solidFill>
              </a:rPr>
              <a:t> </a:t>
            </a:r>
          </a:p>
        </p:txBody>
      </p:sp>
    </p:spTree>
    <p:extLst>
      <p:ext uri="{BB962C8B-B14F-4D97-AF65-F5344CB8AC3E}">
        <p14:creationId xmlns:p14="http://schemas.microsoft.com/office/powerpoint/2010/main" val="2989014047"/>
      </p:ext>
    </p:extLst>
  </p:cSld>
  <p:clrMapOvr>
    <a:masterClrMapping/>
  </p:clrMapOvr>
  <mc:AlternateContent xmlns:mc="http://schemas.openxmlformats.org/markup-compatibility/2006" xmlns:p14="http://schemas.microsoft.com/office/powerpoint/2010/main">
    <mc:Choice Requires="p14">
      <p:transition spd="slow" p14:dur="5000" advClick="0" advTm="8000">
        <p14:prism isInverted="1"/>
      </p:transition>
    </mc:Choice>
    <mc:Fallback xmlns="">
      <p:transition spd="slow" advClick="0" advTm="8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einture, art, Peinture artistique, dessin&#10;&#10;Description générée automatiquement">
            <a:extLst>
              <a:ext uri="{FF2B5EF4-FFF2-40B4-BE49-F238E27FC236}">
                <a16:creationId xmlns:a16="http://schemas.microsoft.com/office/drawing/2014/main" id="{E7EFA967-C0F1-4317-7167-7C021AE3497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62070" y="189000"/>
            <a:ext cx="5067860" cy="6480000"/>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632516418"/>
      </p:ext>
    </p:extLst>
  </p:cSld>
  <p:clrMapOvr>
    <a:masterClrMapping/>
  </p:clrMapOvr>
  <mc:AlternateContent xmlns:mc="http://schemas.openxmlformats.org/markup-compatibility/2006" xmlns:p14="http://schemas.microsoft.com/office/powerpoint/2010/main">
    <mc:Choice Requires="p14">
      <p:transition spd="slow" p14:dur="5000" advClick="0" advTm="8000">
        <p14:prism isInverted="1"/>
      </p:transition>
    </mc:Choice>
    <mc:Fallback xmlns="">
      <p:transition spd="slow" advClick="0" advTm="8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einture, art, nature&#10;&#10;Description générée automatiquement">
            <a:extLst>
              <a:ext uri="{FF2B5EF4-FFF2-40B4-BE49-F238E27FC236}">
                <a16:creationId xmlns:a16="http://schemas.microsoft.com/office/drawing/2014/main" id="{00C5F48C-ED7A-3815-E26F-AFF9D77CBF7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248571" y="189000"/>
            <a:ext cx="7898056" cy="6480000"/>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224640271"/>
      </p:ext>
    </p:extLst>
  </p:cSld>
  <p:clrMapOvr>
    <a:masterClrMapping/>
  </p:clrMapOvr>
  <mc:AlternateContent xmlns:mc="http://schemas.openxmlformats.org/markup-compatibility/2006" xmlns:p14="http://schemas.microsoft.com/office/powerpoint/2010/main">
    <mc:Choice Requires="p14">
      <p:transition spd="slow" p14:dur="5000" advClick="0" advTm="8000">
        <p14:prism isInverted="1"/>
      </p:transition>
    </mc:Choice>
    <mc:Fallback xmlns="">
      <p:transition spd="slow" advClick="0" advTm="8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Une image contenant peinture, dessin, croquis, art&#10;&#10;Description générée automatiquement">
            <a:extLst>
              <a:ext uri="{FF2B5EF4-FFF2-40B4-BE49-F238E27FC236}">
                <a16:creationId xmlns:a16="http://schemas.microsoft.com/office/drawing/2014/main" id="{C018FF3F-EF9D-B757-4DF0-80B40CEBF581}"/>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512961" y="189000"/>
            <a:ext cx="5411373" cy="6480000"/>
          </a:xfrm>
          <a:prstGeom prst="rect">
            <a:avLst/>
          </a:prstGeom>
        </p:spPr>
      </p:pic>
    </p:spTree>
    <p:extLst>
      <p:ext uri="{BB962C8B-B14F-4D97-AF65-F5344CB8AC3E}">
        <p14:creationId xmlns:p14="http://schemas.microsoft.com/office/powerpoint/2010/main" val="2179684455"/>
      </p:ext>
    </p:extLst>
  </p:cSld>
  <p:clrMapOvr>
    <a:masterClrMapping/>
  </p:clrMapOvr>
  <mc:AlternateContent xmlns:mc="http://schemas.openxmlformats.org/markup-compatibility/2006" xmlns:p14="http://schemas.microsoft.com/office/powerpoint/2010/main">
    <mc:Choice Requires="p14">
      <p:transition spd="slow" p14:dur="5000" advClick="0" advTm="8000">
        <p14:prism isInverted="1"/>
      </p:transition>
    </mc:Choice>
    <mc:Fallback xmlns="">
      <p:transition spd="slow" advClick="0" advTm="8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Une image contenant peinture, croquis, art, rocher&#10;&#10;Description générée automatiquement">
            <a:extLst>
              <a:ext uri="{FF2B5EF4-FFF2-40B4-BE49-F238E27FC236}">
                <a16:creationId xmlns:a16="http://schemas.microsoft.com/office/drawing/2014/main" id="{D2E1E8FB-F029-1292-2B33-E3775F7141F8}"/>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219200" y="1485900"/>
            <a:ext cx="9753600" cy="3886200"/>
          </a:xfrm>
          <a:prstGeom prst="rect">
            <a:avLst/>
          </a:prstGeom>
        </p:spPr>
      </p:pic>
    </p:spTree>
    <p:extLst>
      <p:ext uri="{BB962C8B-B14F-4D97-AF65-F5344CB8AC3E}">
        <p14:creationId xmlns:p14="http://schemas.microsoft.com/office/powerpoint/2010/main" val="942409462"/>
      </p:ext>
    </p:extLst>
  </p:cSld>
  <p:clrMapOvr>
    <a:masterClrMapping/>
  </p:clrMapOvr>
  <mc:AlternateContent xmlns:mc="http://schemas.openxmlformats.org/markup-compatibility/2006" xmlns:p14="http://schemas.microsoft.com/office/powerpoint/2010/main">
    <mc:Choice Requires="p14">
      <p:transition spd="slow" p14:dur="5000" advClick="0" advTm="8000">
        <p14:prism isInverted="1"/>
      </p:transition>
    </mc:Choice>
    <mc:Fallback xmlns="">
      <p:transition spd="slow" advClick="0" advTm="8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einture, dessin, croquis, Art moderne&#10;&#10;Description générée automatiquement">
            <a:extLst>
              <a:ext uri="{FF2B5EF4-FFF2-40B4-BE49-F238E27FC236}">
                <a16:creationId xmlns:a16="http://schemas.microsoft.com/office/drawing/2014/main" id="{404D9D2C-807C-E8BD-FC51-1166869D60E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754852" y="189000"/>
            <a:ext cx="6682295" cy="6480000"/>
          </a:xfrm>
          <a:prstGeom prst="rect">
            <a:avLst/>
          </a:prstGeom>
        </p:spPr>
      </p:pic>
    </p:spTree>
    <p:extLst>
      <p:ext uri="{BB962C8B-B14F-4D97-AF65-F5344CB8AC3E}">
        <p14:creationId xmlns:p14="http://schemas.microsoft.com/office/powerpoint/2010/main" val="723452441"/>
      </p:ext>
    </p:extLst>
  </p:cSld>
  <p:clrMapOvr>
    <a:masterClrMapping/>
  </p:clrMapOvr>
  <mc:AlternateContent xmlns:mc="http://schemas.openxmlformats.org/markup-compatibility/2006" xmlns:p14="http://schemas.microsoft.com/office/powerpoint/2010/main">
    <mc:Choice Requires="p14">
      <p:transition spd="slow" p14:dur="5000" advClick="0" advTm="8000">
        <p14:prism isInverted="1"/>
      </p:transition>
    </mc:Choice>
    <mc:Fallback xmlns="">
      <p:transition spd="slow" advClick="0" advTm="8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Une image contenant peinture, art&#10;&#10;Description générée automatiquement">
            <a:extLst>
              <a:ext uri="{FF2B5EF4-FFF2-40B4-BE49-F238E27FC236}">
                <a16:creationId xmlns:a16="http://schemas.microsoft.com/office/drawing/2014/main" id="{B72D4E27-179F-B379-1174-BAD38BB0CD2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748364" y="189000"/>
            <a:ext cx="6499049" cy="6480000"/>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970043570"/>
      </p:ext>
    </p:extLst>
  </p:cSld>
  <p:clrMapOvr>
    <a:masterClrMapping/>
  </p:clrMapOvr>
  <mc:AlternateContent xmlns:mc="http://schemas.openxmlformats.org/markup-compatibility/2006" xmlns:p14="http://schemas.microsoft.com/office/powerpoint/2010/main">
    <mc:Choice Requires="p14">
      <p:transition spd="slow" p14:dur="5000" advClick="0" advTm="8000">
        <p14:prism isInverted="1"/>
      </p:transition>
    </mc:Choice>
    <mc:Fallback xmlns="">
      <p:transition spd="slow" advClick="0" advTm="8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Une image contenant peinture, dessin, art, croquis&#10;&#10;Description générée automatiquement">
            <a:extLst>
              <a:ext uri="{FF2B5EF4-FFF2-40B4-BE49-F238E27FC236}">
                <a16:creationId xmlns:a16="http://schemas.microsoft.com/office/drawing/2014/main" id="{C465511F-7663-22D5-C24A-1427FA90352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855550" y="189000"/>
            <a:ext cx="6296480" cy="6480000"/>
          </a:xfrm>
          <a:prstGeom prst="roundRect">
            <a:avLst>
              <a:gd name="adj" fmla="val 4167"/>
            </a:avLst>
          </a:prstGeom>
          <a:solidFill>
            <a:srgbClr val="FFFFFF"/>
          </a:solidFill>
          <a:ln w="76200" cap="sq">
            <a:solidFill>
              <a:srgbClr val="FFC000"/>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Tree>
    <p:extLst>
      <p:ext uri="{BB962C8B-B14F-4D97-AF65-F5344CB8AC3E}">
        <p14:creationId xmlns:p14="http://schemas.microsoft.com/office/powerpoint/2010/main" val="3950011684"/>
      </p:ext>
    </p:extLst>
  </p:cSld>
  <p:clrMapOvr>
    <a:masterClrMapping/>
  </p:clrMapOvr>
  <mc:AlternateContent xmlns:mc="http://schemas.openxmlformats.org/markup-compatibility/2006" xmlns:p14="http://schemas.microsoft.com/office/powerpoint/2010/main">
    <mc:Choice Requires="p14">
      <p:transition spd="slow" p14:dur="5000" advClick="0" advTm="8000">
        <p14:prism isInverted="1"/>
      </p:transition>
    </mc:Choice>
    <mc:Fallback xmlns="">
      <p:transition spd="slow" advClick="0" advTm="8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einture, art, cadre photo, croquis&#10;&#10;Description générée automatiquement">
            <a:extLst>
              <a:ext uri="{FF2B5EF4-FFF2-40B4-BE49-F238E27FC236}">
                <a16:creationId xmlns:a16="http://schemas.microsoft.com/office/drawing/2014/main" id="{43085FF9-5585-8F6F-01E6-B3F596FC4525}"/>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58243" y="189000"/>
            <a:ext cx="6480000" cy="6480000"/>
          </a:xfrm>
          <a:prstGeom prst="rect">
            <a:avLst/>
          </a:prstGeom>
          <a:ln w="88900" cap="sq" cmpd="thickThin">
            <a:solidFill>
              <a:srgbClr val="FFFF00"/>
            </a:solidFill>
            <a:prstDash val="solid"/>
            <a:miter lim="800000"/>
          </a:ln>
          <a:effectLst>
            <a:innerShdw blurRad="76200">
              <a:srgbClr val="000000"/>
            </a:innerShdw>
          </a:effectLst>
        </p:spPr>
      </p:pic>
      <p:sp>
        <p:nvSpPr>
          <p:cNvPr id="5" name="ZoneTexte 4">
            <a:extLst>
              <a:ext uri="{FF2B5EF4-FFF2-40B4-BE49-F238E27FC236}">
                <a16:creationId xmlns:a16="http://schemas.microsoft.com/office/drawing/2014/main" id="{D1631FAB-D2AF-E69F-C916-23547076D652}"/>
              </a:ext>
            </a:extLst>
          </p:cNvPr>
          <p:cNvSpPr txBox="1"/>
          <p:nvPr/>
        </p:nvSpPr>
        <p:spPr>
          <a:xfrm>
            <a:off x="276224" y="3762103"/>
            <a:ext cx="4258492" cy="461665"/>
          </a:xfrm>
          <a:prstGeom prst="rect">
            <a:avLst/>
          </a:prstGeom>
          <a:noFill/>
        </p:spPr>
        <p:txBody>
          <a:bodyPr wrap="square" rtlCol="0">
            <a:spAutoFit/>
          </a:bodyPr>
          <a:lstStyle/>
          <a:p>
            <a:r>
              <a:rPr lang="fr-FR" sz="2400" b="1" dirty="0">
                <a:solidFill>
                  <a:srgbClr val="FFFF00"/>
                </a:solidFill>
              </a:rPr>
              <a:t>Grand Papier Patrick </a:t>
            </a:r>
            <a:r>
              <a:rPr lang="fr-FR" sz="2400" b="1" dirty="0" err="1">
                <a:solidFill>
                  <a:srgbClr val="FFFF00"/>
                </a:solidFill>
              </a:rPr>
              <a:t>Loste</a:t>
            </a:r>
            <a:endParaRPr lang="fr-FR" sz="2400" b="1" dirty="0">
              <a:solidFill>
                <a:srgbClr val="FFFF00"/>
              </a:solidFill>
            </a:endParaRPr>
          </a:p>
        </p:txBody>
      </p:sp>
    </p:spTree>
    <p:extLst>
      <p:ext uri="{BB962C8B-B14F-4D97-AF65-F5344CB8AC3E}">
        <p14:creationId xmlns:p14="http://schemas.microsoft.com/office/powerpoint/2010/main" val="3345297022"/>
      </p:ext>
    </p:extLst>
  </p:cSld>
  <p:clrMapOvr>
    <a:masterClrMapping/>
  </p:clrMapOvr>
  <mc:AlternateContent xmlns:mc="http://schemas.openxmlformats.org/markup-compatibility/2006" xmlns:p14="http://schemas.microsoft.com/office/powerpoint/2010/main">
    <mc:Choice Requires="p14">
      <p:transition spd="slow" p14:dur="5000" advClick="0" advTm="8000">
        <p14:prism isInverted="1"/>
      </p:transition>
    </mc:Choice>
    <mc:Fallback xmlns="">
      <p:transition spd="slow" advClick="0" advTm="8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Une image contenant peinture, art, croquis, dessin&#10;&#10;Description générée automatiquement">
            <a:extLst>
              <a:ext uri="{FF2B5EF4-FFF2-40B4-BE49-F238E27FC236}">
                <a16:creationId xmlns:a16="http://schemas.microsoft.com/office/drawing/2014/main" id="{338847DC-B1F1-58E8-633D-77F266B61704}"/>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459034" y="279000"/>
            <a:ext cx="9273932" cy="6300000"/>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1442255892"/>
      </p:ext>
    </p:extLst>
  </p:cSld>
  <p:clrMapOvr>
    <a:masterClrMapping/>
  </p:clrMapOvr>
  <mc:AlternateContent xmlns:mc="http://schemas.openxmlformats.org/markup-compatibility/2006" xmlns:p14="http://schemas.microsoft.com/office/powerpoint/2010/main">
    <mc:Choice Requires="p14">
      <p:transition spd="slow" p14:dur="5000" advClick="0" advTm="8000">
        <p14:prism isInverted="1"/>
      </p:transition>
    </mc:Choice>
    <mc:Fallback xmlns="">
      <p:transition spd="slow" advClick="0" advTm="8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einture, croquis, dessin, Dessin d’enfant&#10;&#10;Description générée automatiquement">
            <a:extLst>
              <a:ext uri="{FF2B5EF4-FFF2-40B4-BE49-F238E27FC236}">
                <a16:creationId xmlns:a16="http://schemas.microsoft.com/office/drawing/2014/main" id="{7D71A849-05E0-9FC4-BA72-05438D7F7B2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79446" y="425213"/>
            <a:ext cx="5940000" cy="6007573"/>
          </a:xfrm>
          <a:prstGeom prst="rect">
            <a:avLst/>
          </a:prstGeom>
          <a:ln w="2286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4119027925"/>
      </p:ext>
    </p:extLst>
  </p:cSld>
  <p:clrMapOvr>
    <a:masterClrMapping/>
  </p:clrMapOvr>
  <mc:AlternateContent xmlns:mc="http://schemas.openxmlformats.org/markup-compatibility/2006" xmlns:p14="http://schemas.microsoft.com/office/powerpoint/2010/main">
    <mc:Choice Requires="p14">
      <p:transition spd="slow" p14:dur="5000" advClick="0" advTm="8000">
        <p14:prism isInverted="1"/>
      </p:transition>
    </mc:Choice>
    <mc:Fallback xmlns="">
      <p:transition spd="slow" advClick="0" advTm="8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Une image contenant peinture, grotte, croquis, neige&#10;&#10;Description générée automatiquement">
            <a:extLst>
              <a:ext uri="{FF2B5EF4-FFF2-40B4-BE49-F238E27FC236}">
                <a16:creationId xmlns:a16="http://schemas.microsoft.com/office/drawing/2014/main" id="{B4F4F071-79AF-8EFB-67F7-F7C32BBA40E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17739" y="515985"/>
            <a:ext cx="6408000" cy="5826029"/>
          </a:xfrm>
          <a:prstGeom prst="rect">
            <a:avLst/>
          </a:prstGeom>
          <a:ln w="228600" cap="sq" cmpd="thickThin">
            <a:solidFill>
              <a:srgbClr val="FFFF00"/>
            </a:solidFill>
            <a:prstDash val="solid"/>
            <a:miter lim="800000"/>
          </a:ln>
          <a:effectLst>
            <a:innerShdw blurRad="76200">
              <a:srgbClr val="000000"/>
            </a:innerShdw>
          </a:effectLst>
        </p:spPr>
      </p:pic>
      <p:sp>
        <p:nvSpPr>
          <p:cNvPr id="6" name="ZoneTexte 5">
            <a:extLst>
              <a:ext uri="{FF2B5EF4-FFF2-40B4-BE49-F238E27FC236}">
                <a16:creationId xmlns:a16="http://schemas.microsoft.com/office/drawing/2014/main" id="{A89900DF-9851-6B01-F747-CE6E4A865428}"/>
              </a:ext>
            </a:extLst>
          </p:cNvPr>
          <p:cNvSpPr txBox="1"/>
          <p:nvPr/>
        </p:nvSpPr>
        <p:spPr>
          <a:xfrm>
            <a:off x="7542342" y="3938452"/>
            <a:ext cx="3448594" cy="461665"/>
          </a:xfrm>
          <a:prstGeom prst="rect">
            <a:avLst/>
          </a:prstGeom>
          <a:noFill/>
        </p:spPr>
        <p:txBody>
          <a:bodyPr wrap="square" rtlCol="0">
            <a:spAutoFit/>
          </a:bodyPr>
          <a:lstStyle/>
          <a:p>
            <a:r>
              <a:rPr lang="fr-FR" sz="2400" b="1" dirty="0">
                <a:solidFill>
                  <a:srgbClr val="FFFF00"/>
                </a:solidFill>
              </a:rPr>
              <a:t>Toile Libre Patrick </a:t>
            </a:r>
            <a:r>
              <a:rPr lang="fr-FR" sz="2400" b="1" dirty="0" err="1">
                <a:solidFill>
                  <a:srgbClr val="FFFF00"/>
                </a:solidFill>
              </a:rPr>
              <a:t>Loste</a:t>
            </a:r>
            <a:endParaRPr lang="fr-FR" sz="2400" b="1" dirty="0">
              <a:solidFill>
                <a:srgbClr val="FFFF00"/>
              </a:solidFill>
            </a:endParaRPr>
          </a:p>
        </p:txBody>
      </p:sp>
    </p:spTree>
    <p:extLst>
      <p:ext uri="{BB962C8B-B14F-4D97-AF65-F5344CB8AC3E}">
        <p14:creationId xmlns:p14="http://schemas.microsoft.com/office/powerpoint/2010/main" val="3363546210"/>
      </p:ext>
    </p:extLst>
  </p:cSld>
  <p:clrMapOvr>
    <a:masterClrMapping/>
  </p:clrMapOvr>
  <mc:AlternateContent xmlns:mc="http://schemas.openxmlformats.org/markup-compatibility/2006" xmlns:p14="http://schemas.microsoft.com/office/powerpoint/2010/main">
    <mc:Choice Requires="p14">
      <p:transition spd="slow" p14:dur="5000" advClick="0" advTm="8000">
        <p14:prism isInverted="1"/>
      </p:transition>
    </mc:Choice>
    <mc:Fallback xmlns="">
      <p:transition spd="slow" advClick="0" advTm="8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neige, peinture, art, hiver&#10;&#10;Description générée automatiquement">
            <a:extLst>
              <a:ext uri="{FF2B5EF4-FFF2-40B4-BE49-F238E27FC236}">
                <a16:creationId xmlns:a16="http://schemas.microsoft.com/office/drawing/2014/main" id="{7752B464-8AA3-293C-DBA4-5589CF81C30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03864" y="563412"/>
            <a:ext cx="8892000" cy="5731175"/>
          </a:xfrm>
          <a:prstGeom prst="rect">
            <a:avLst/>
          </a:prstGeom>
          <a:ln w="2286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E2EAB70E-A2A7-CB91-8744-84E633D68C7C}"/>
              </a:ext>
            </a:extLst>
          </p:cNvPr>
          <p:cNvSpPr txBox="1"/>
          <p:nvPr/>
        </p:nvSpPr>
        <p:spPr>
          <a:xfrm>
            <a:off x="274320" y="3887105"/>
            <a:ext cx="2329544" cy="830997"/>
          </a:xfrm>
          <a:prstGeom prst="rect">
            <a:avLst/>
          </a:prstGeom>
          <a:noFill/>
        </p:spPr>
        <p:txBody>
          <a:bodyPr wrap="square" rtlCol="0">
            <a:spAutoFit/>
          </a:bodyPr>
          <a:lstStyle/>
          <a:p>
            <a:r>
              <a:rPr lang="fr-FR" sz="2400" b="1" dirty="0">
                <a:solidFill>
                  <a:srgbClr val="FFFF00"/>
                </a:solidFill>
              </a:rPr>
              <a:t>Toile Libre Patrick </a:t>
            </a:r>
            <a:r>
              <a:rPr lang="fr-FR" sz="2400" b="1" dirty="0" err="1">
                <a:solidFill>
                  <a:srgbClr val="FFFF00"/>
                </a:solidFill>
              </a:rPr>
              <a:t>Loste</a:t>
            </a:r>
            <a:endParaRPr lang="fr-FR" sz="2400" b="1" dirty="0">
              <a:solidFill>
                <a:srgbClr val="FFFF00"/>
              </a:solidFill>
            </a:endParaRPr>
          </a:p>
        </p:txBody>
      </p:sp>
    </p:spTree>
    <p:extLst>
      <p:ext uri="{BB962C8B-B14F-4D97-AF65-F5344CB8AC3E}">
        <p14:creationId xmlns:p14="http://schemas.microsoft.com/office/powerpoint/2010/main" val="3981799520"/>
      </p:ext>
    </p:extLst>
  </p:cSld>
  <p:clrMapOvr>
    <a:masterClrMapping/>
  </p:clrMapOvr>
  <mc:AlternateContent xmlns:mc="http://schemas.openxmlformats.org/markup-compatibility/2006" xmlns:p14="http://schemas.microsoft.com/office/powerpoint/2010/main">
    <mc:Choice Requires="p14">
      <p:transition spd="slow" p14:dur="5000" advClick="0" advTm="8000">
        <p14:prism isInverted="1"/>
      </p:transition>
    </mc:Choice>
    <mc:Fallback xmlns="">
      <p:transition spd="slow" advClick="0" advTm="8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habits, personne, noir et blanc, Visage humain&#10;&#10;Description générée automatiquement">
            <a:extLst>
              <a:ext uri="{FF2B5EF4-FFF2-40B4-BE49-F238E27FC236}">
                <a16:creationId xmlns:a16="http://schemas.microsoft.com/office/drawing/2014/main" id="{59DA1BA4-7F57-23E2-2B58-0591EF9C710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82712" y="279000"/>
            <a:ext cx="9473118" cy="630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854116A9-9441-6619-F4B3-7FBEC8758C89}"/>
              </a:ext>
            </a:extLst>
          </p:cNvPr>
          <p:cNvSpPr txBox="1"/>
          <p:nvPr/>
        </p:nvSpPr>
        <p:spPr>
          <a:xfrm>
            <a:off x="10058400" y="3291840"/>
            <a:ext cx="2011680" cy="830997"/>
          </a:xfrm>
          <a:prstGeom prst="rect">
            <a:avLst/>
          </a:prstGeom>
          <a:noFill/>
        </p:spPr>
        <p:txBody>
          <a:bodyPr wrap="square" rtlCol="0">
            <a:spAutoFit/>
          </a:bodyPr>
          <a:lstStyle/>
          <a:p>
            <a:r>
              <a:rPr lang="fr-FR" sz="2400" b="1" dirty="0">
                <a:solidFill>
                  <a:srgbClr val="FFFF00"/>
                </a:solidFill>
              </a:rPr>
              <a:t>Portrait Patrick </a:t>
            </a:r>
            <a:r>
              <a:rPr lang="fr-FR" sz="2400" b="1" dirty="0" err="1">
                <a:solidFill>
                  <a:srgbClr val="FFFF00"/>
                </a:solidFill>
              </a:rPr>
              <a:t>Loste</a:t>
            </a:r>
            <a:endParaRPr lang="fr-FR" sz="2400" b="1" dirty="0">
              <a:solidFill>
                <a:srgbClr val="FFFF00"/>
              </a:solidFill>
            </a:endParaRPr>
          </a:p>
        </p:txBody>
      </p:sp>
    </p:spTree>
    <p:extLst>
      <p:ext uri="{BB962C8B-B14F-4D97-AF65-F5344CB8AC3E}">
        <p14:creationId xmlns:p14="http://schemas.microsoft.com/office/powerpoint/2010/main" val="2221768818"/>
      </p:ext>
    </p:extLst>
  </p:cSld>
  <p:clrMapOvr>
    <a:masterClrMapping/>
  </p:clrMapOvr>
  <mc:AlternateContent xmlns:mc="http://schemas.openxmlformats.org/markup-compatibility/2006" xmlns:p14="http://schemas.microsoft.com/office/powerpoint/2010/main">
    <mc:Choice Requires="p14">
      <p:transition spd="slow" p14:dur="5000" advClick="0" advTm="8000">
        <p14:prism isInverted="1"/>
      </p:transition>
    </mc:Choice>
    <mc:Fallback xmlns="">
      <p:transition spd="slow" advClick="0" advTm="8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einture, croquis, dessin, Dessin d’enfant&#10;&#10;Description générée automatiquement">
            <a:extLst>
              <a:ext uri="{FF2B5EF4-FFF2-40B4-BE49-F238E27FC236}">
                <a16:creationId xmlns:a16="http://schemas.microsoft.com/office/drawing/2014/main" id="{87B0BCBF-8277-0F2F-96CC-2757F7DE51A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953771" y="459000"/>
            <a:ext cx="5873185" cy="5940000"/>
          </a:xfrm>
          <a:prstGeom prst="rect">
            <a:avLst/>
          </a:prstGeom>
          <a:ln w="2286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3584946387"/>
      </p:ext>
    </p:extLst>
  </p:cSld>
  <p:clrMapOvr>
    <a:masterClrMapping/>
  </p:clrMapOvr>
  <mc:AlternateContent xmlns:mc="http://schemas.openxmlformats.org/markup-compatibility/2006" xmlns:p14="http://schemas.microsoft.com/office/powerpoint/2010/main">
    <mc:Choice Requires="p14">
      <p:transition spd="slow" p14:dur="5000" advClick="0" advTm="8000">
        <p14:prism isInverted="1"/>
      </p:transition>
    </mc:Choice>
    <mc:Fallback xmlns="">
      <p:transition spd="slow" advClick="0" advTm="8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4252F7FF-EDD0-B8FB-DA2F-44083D0AF655}"/>
              </a:ext>
            </a:extLst>
          </p:cNvPr>
          <p:cNvSpPr txBox="1"/>
          <p:nvPr/>
        </p:nvSpPr>
        <p:spPr>
          <a:xfrm>
            <a:off x="757646" y="927463"/>
            <a:ext cx="11848011" cy="584775"/>
          </a:xfrm>
          <a:prstGeom prst="rect">
            <a:avLst/>
          </a:prstGeom>
          <a:noFill/>
        </p:spPr>
        <p:txBody>
          <a:bodyPr wrap="square" rtlCol="0">
            <a:spAutoFit/>
          </a:bodyPr>
          <a:lstStyle/>
          <a:p>
            <a:r>
              <a:rPr lang="fr-FR" sz="3200" b="1" dirty="0">
                <a:solidFill>
                  <a:srgbClr val="FFFF00"/>
                </a:solidFill>
              </a:rPr>
              <a:t>Lorient Vous A Présenté L’Artiste Peintre Patrick </a:t>
            </a:r>
            <a:r>
              <a:rPr lang="fr-FR" sz="3200" b="1" dirty="0" err="1">
                <a:solidFill>
                  <a:srgbClr val="FFFF00"/>
                </a:solidFill>
              </a:rPr>
              <a:t>Loste</a:t>
            </a:r>
            <a:r>
              <a:rPr lang="fr-FR" sz="3200" b="1" dirty="0">
                <a:solidFill>
                  <a:srgbClr val="FFFF00"/>
                </a:solidFill>
              </a:rPr>
              <a:t> N°2</a:t>
            </a:r>
          </a:p>
        </p:txBody>
      </p:sp>
      <p:sp>
        <p:nvSpPr>
          <p:cNvPr id="3" name="ZoneTexte 2">
            <a:extLst>
              <a:ext uri="{FF2B5EF4-FFF2-40B4-BE49-F238E27FC236}">
                <a16:creationId xmlns:a16="http://schemas.microsoft.com/office/drawing/2014/main" id="{498BDB88-91D8-34A2-DE53-F5292D8DB2FD}"/>
              </a:ext>
            </a:extLst>
          </p:cNvPr>
          <p:cNvSpPr txBox="1"/>
          <p:nvPr/>
        </p:nvSpPr>
        <p:spPr>
          <a:xfrm>
            <a:off x="2926080" y="1920240"/>
            <a:ext cx="8934995" cy="584775"/>
          </a:xfrm>
          <a:prstGeom prst="rect">
            <a:avLst/>
          </a:prstGeom>
          <a:noFill/>
        </p:spPr>
        <p:txBody>
          <a:bodyPr wrap="square" rtlCol="0">
            <a:spAutoFit/>
          </a:bodyPr>
          <a:lstStyle/>
          <a:p>
            <a:r>
              <a:rPr lang="fr-FR" sz="3200" b="1" dirty="0">
                <a:solidFill>
                  <a:srgbClr val="FFFF00"/>
                </a:solidFill>
              </a:rPr>
              <a:t>Sur Une suggestion De </a:t>
            </a:r>
            <a:r>
              <a:rPr lang="fr-FR" sz="3200" b="1" dirty="0" err="1">
                <a:solidFill>
                  <a:srgbClr val="FFFF00"/>
                </a:solidFill>
              </a:rPr>
              <a:t>JackDidier</a:t>
            </a:r>
            <a:endParaRPr lang="fr-FR" sz="3200" b="1" dirty="0">
              <a:solidFill>
                <a:srgbClr val="FFFF00"/>
              </a:solidFill>
            </a:endParaRPr>
          </a:p>
        </p:txBody>
      </p:sp>
      <p:sp>
        <p:nvSpPr>
          <p:cNvPr id="4" name="ZoneTexte 3">
            <a:extLst>
              <a:ext uri="{FF2B5EF4-FFF2-40B4-BE49-F238E27FC236}">
                <a16:creationId xmlns:a16="http://schemas.microsoft.com/office/drawing/2014/main" id="{396FBCAC-7245-1D2C-2175-947CB4F397A9}"/>
              </a:ext>
            </a:extLst>
          </p:cNvPr>
          <p:cNvSpPr txBox="1"/>
          <p:nvPr/>
        </p:nvSpPr>
        <p:spPr>
          <a:xfrm>
            <a:off x="3383280" y="2844225"/>
            <a:ext cx="6152606" cy="584775"/>
          </a:xfrm>
          <a:prstGeom prst="rect">
            <a:avLst/>
          </a:prstGeom>
          <a:noFill/>
        </p:spPr>
        <p:txBody>
          <a:bodyPr wrap="square" rtlCol="0">
            <a:spAutoFit/>
          </a:bodyPr>
          <a:lstStyle/>
          <a:p>
            <a:r>
              <a:rPr lang="fr-FR" sz="3200" b="1" dirty="0">
                <a:solidFill>
                  <a:srgbClr val="FFFF00"/>
                </a:solidFill>
              </a:rPr>
              <a:t>Les Images Et Le Son Du Net</a:t>
            </a:r>
          </a:p>
        </p:txBody>
      </p:sp>
      <p:sp>
        <p:nvSpPr>
          <p:cNvPr id="5" name="ZoneTexte 4">
            <a:extLst>
              <a:ext uri="{FF2B5EF4-FFF2-40B4-BE49-F238E27FC236}">
                <a16:creationId xmlns:a16="http://schemas.microsoft.com/office/drawing/2014/main" id="{09404AAB-CAE9-7BA5-1769-C3F82790F73A}"/>
              </a:ext>
            </a:extLst>
          </p:cNvPr>
          <p:cNvSpPr txBox="1"/>
          <p:nvPr/>
        </p:nvSpPr>
        <p:spPr>
          <a:xfrm>
            <a:off x="4245429" y="3618411"/>
            <a:ext cx="8451669" cy="584775"/>
          </a:xfrm>
          <a:prstGeom prst="rect">
            <a:avLst/>
          </a:prstGeom>
          <a:noFill/>
        </p:spPr>
        <p:txBody>
          <a:bodyPr wrap="square" rtlCol="0">
            <a:spAutoFit/>
          </a:bodyPr>
          <a:lstStyle/>
          <a:p>
            <a:r>
              <a:rPr lang="fr-FR" sz="3200" b="1" dirty="0">
                <a:solidFill>
                  <a:srgbClr val="FFFF00"/>
                </a:solidFill>
              </a:rPr>
              <a:t>Merci De Votre Visite </a:t>
            </a:r>
          </a:p>
        </p:txBody>
      </p:sp>
      <p:sp>
        <p:nvSpPr>
          <p:cNvPr id="6" name="ZoneTexte 5">
            <a:extLst>
              <a:ext uri="{FF2B5EF4-FFF2-40B4-BE49-F238E27FC236}">
                <a16:creationId xmlns:a16="http://schemas.microsoft.com/office/drawing/2014/main" id="{A2030E25-C1A5-DA54-80E8-F28C648D589A}"/>
              </a:ext>
            </a:extLst>
          </p:cNvPr>
          <p:cNvSpPr txBox="1"/>
          <p:nvPr/>
        </p:nvSpPr>
        <p:spPr>
          <a:xfrm>
            <a:off x="5577840" y="4366048"/>
            <a:ext cx="4206240" cy="584775"/>
          </a:xfrm>
          <a:prstGeom prst="rect">
            <a:avLst/>
          </a:prstGeom>
          <a:noFill/>
        </p:spPr>
        <p:txBody>
          <a:bodyPr wrap="square" rtlCol="0">
            <a:spAutoFit/>
          </a:bodyPr>
          <a:lstStyle/>
          <a:p>
            <a:r>
              <a:rPr lang="fr-FR" sz="3200" b="1" dirty="0">
                <a:solidFill>
                  <a:srgbClr val="FFFF00"/>
                </a:solidFill>
              </a:rPr>
              <a:t>Daniel</a:t>
            </a:r>
          </a:p>
        </p:txBody>
      </p:sp>
    </p:spTree>
    <p:extLst>
      <p:ext uri="{BB962C8B-B14F-4D97-AF65-F5344CB8AC3E}">
        <p14:creationId xmlns:p14="http://schemas.microsoft.com/office/powerpoint/2010/main" val="1298078270"/>
      </p:ext>
    </p:extLst>
  </p:cSld>
  <p:clrMapOvr>
    <a:masterClrMapping/>
  </p:clrMapOvr>
  <mc:AlternateContent xmlns:mc="http://schemas.openxmlformats.org/markup-compatibility/2006" xmlns:p14="http://schemas.microsoft.com/office/powerpoint/2010/main">
    <mc:Choice Requires="p14">
      <p:transition spd="slow" p14:dur="5000" advClick="0" advTm="8000">
        <p14:prism isInverted="1"/>
      </p:transition>
    </mc:Choice>
    <mc:Fallback xmlns="">
      <p:transition spd="slow" advClick="0" advTm="8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57</TotalTime>
  <Words>109</Words>
  <Application>Microsoft Office PowerPoint</Application>
  <PresentationFormat>Grand écran</PresentationFormat>
  <Paragraphs>16</Paragraphs>
  <Slides>23</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23</vt:i4>
      </vt:variant>
    </vt:vector>
  </HeadingPairs>
  <TitlesOfParts>
    <vt:vector size="27"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Moulac</dc:creator>
  <cp:lastModifiedBy>Daniel Moulac</cp:lastModifiedBy>
  <cp:revision>3</cp:revision>
  <dcterms:created xsi:type="dcterms:W3CDTF">2024-07-16T08:33:16Z</dcterms:created>
  <dcterms:modified xsi:type="dcterms:W3CDTF">2024-07-16T09:45:32Z</dcterms:modified>
</cp:coreProperties>
</file>