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44" r:id="rId1"/>
  </p:sldMasterIdLst>
  <p:notesMasterIdLst>
    <p:notesMasterId r:id="rId40"/>
  </p:notesMasterIdLst>
  <p:sldIdLst>
    <p:sldId id="333" r:id="rId2"/>
    <p:sldId id="258" r:id="rId3"/>
    <p:sldId id="296" r:id="rId4"/>
    <p:sldId id="259" r:id="rId5"/>
    <p:sldId id="260" r:id="rId6"/>
    <p:sldId id="323" r:id="rId7"/>
    <p:sldId id="263" r:id="rId8"/>
    <p:sldId id="264" r:id="rId9"/>
    <p:sldId id="265" r:id="rId10"/>
    <p:sldId id="306" r:id="rId11"/>
    <p:sldId id="270" r:id="rId12"/>
    <p:sldId id="271" r:id="rId13"/>
    <p:sldId id="272" r:id="rId14"/>
    <p:sldId id="273" r:id="rId15"/>
    <p:sldId id="292" r:id="rId16"/>
    <p:sldId id="318" r:id="rId17"/>
    <p:sldId id="291" r:id="rId18"/>
    <p:sldId id="276" r:id="rId19"/>
    <p:sldId id="324" r:id="rId20"/>
    <p:sldId id="299" r:id="rId21"/>
    <p:sldId id="267" r:id="rId22"/>
    <p:sldId id="320" r:id="rId23"/>
    <p:sldId id="308" r:id="rId24"/>
    <p:sldId id="268" r:id="rId25"/>
    <p:sldId id="284" r:id="rId26"/>
    <p:sldId id="319" r:id="rId27"/>
    <p:sldId id="307" r:id="rId28"/>
    <p:sldId id="289" r:id="rId29"/>
    <p:sldId id="331" r:id="rId30"/>
    <p:sldId id="332" r:id="rId31"/>
    <p:sldId id="283" r:id="rId32"/>
    <p:sldId id="278" r:id="rId33"/>
    <p:sldId id="317" r:id="rId34"/>
    <p:sldId id="287" r:id="rId35"/>
    <p:sldId id="297" r:id="rId36"/>
    <p:sldId id="321" r:id="rId37"/>
    <p:sldId id="334" r:id="rId38"/>
    <p:sldId id="335" r:id="rId39"/>
  </p:sldIdLst>
  <p:sldSz cx="6119813" cy="3444875"/>
  <p:notesSz cx="6858000" cy="9144000"/>
  <p:embeddedFontLst>
    <p:embeddedFont>
      <p:font typeface="Algerian" panose="04020705040A02060702" pitchFamily="82" charset="0"/>
      <p:regular r:id="rId41"/>
    </p:embeddedFont>
    <p:embeddedFont>
      <p:font typeface="Andy" panose="03080602030302030203" pitchFamily="66" charset="0"/>
      <p:bold r:id="rId42"/>
    </p:embeddedFont>
    <p:embeddedFont>
      <p:font typeface="Aria Script SSi" panose="02020500000000000000" pitchFamily="18" charset="0"/>
      <p:regular r:id="rId43"/>
    </p:embeddedFont>
    <p:embeddedFont>
      <p:font typeface="Calibri" panose="020F0502020204030204" pitchFamily="34" charset="0"/>
      <p:regular r:id="rId44"/>
      <p:bold r:id="rId45"/>
      <p:italic r:id="rId46"/>
      <p:boldItalic r:id="rId47"/>
    </p:embeddedFont>
    <p:embeddedFont>
      <p:font typeface="Calibri Light" panose="020F0302020204030204" pitchFamily="34" charset="0"/>
      <p:regular r:id="rId48"/>
      <p:italic r:id="rId49"/>
    </p:embeddedFont>
    <p:embeddedFont>
      <p:font typeface="Script12 BT" panose="03080709030305060304" pitchFamily="65" charset="0"/>
      <p:regular r:id="rId50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aW8TBmmnPXw8/yCEUNJWA==" hashData="aL433AARYZ9Mb5kXE8fJTCfs2r+bfNmsWsb2aCRyjBBNd16qjsE0cqJ6zSQVW2TKX8qbGT7fVd+/L3lL3OoGEA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pex" initials="A" lastIdx="1" clrIdx="0">
    <p:extLst>
      <p:ext uri="{19B8F6BF-5375-455C-9EA6-DF929625EA0E}">
        <p15:presenceInfo xmlns:p15="http://schemas.microsoft.com/office/powerpoint/2012/main" userId="Apex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  <a:srgbClr val="E1E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963" autoAdjust="0"/>
    <p:restoredTop sz="94660"/>
  </p:normalViewPr>
  <p:slideViewPr>
    <p:cSldViewPr snapToGrid="0">
      <p:cViewPr>
        <p:scale>
          <a:sx n="90" d="100"/>
          <a:sy n="90" d="100"/>
        </p:scale>
        <p:origin x="730" y="749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.fntdata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8" Type="http://schemas.openxmlformats.org/officeDocument/2006/relationships/slide" Target="slides/slide7.xml"/><Relationship Id="rId51" Type="http://schemas.openxmlformats.org/officeDocument/2006/relationships/commentAuthors" Target="commentAuthors.xml"/><Relationship Id="rId3" Type="http://schemas.openxmlformats.org/officeDocument/2006/relationships/slide" Target="slides/slide2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4-06-19T11:46:42.464" idx="1">
    <p:pos x="3855" y="1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1pPr>
    <a:lvl2pPr marL="22911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2pPr>
    <a:lvl3pPr marL="458226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3pPr>
    <a:lvl4pPr marL="68733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4pPr>
    <a:lvl5pPr marL="916452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5pPr>
    <a:lvl6pPr marL="1145565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6pPr>
    <a:lvl7pPr marL="137467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7pPr>
    <a:lvl8pPr marL="1603791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8pPr>
    <a:lvl9pPr marL="183290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13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17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FB4C13-C919-4DFA-928E-BD865D04BDB9}" type="slidenum">
              <a:rPr lang="fr-FR" smtClean="0"/>
              <a:pPr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648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058570"/>
      </p:ext>
    </p:extLst>
  </p:cSld>
  <p:clrMapOvr>
    <a:masterClrMapping/>
  </p:clrMapOvr>
  <p:transition spd="slow" advClick="0" advTm="12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8191438"/>
      </p:ext>
    </p:extLst>
  </p:cSld>
  <p:clrMapOvr>
    <a:masterClrMapping/>
  </p:clrMapOvr>
  <p:transition spd="slow" advClick="0" advTm="12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660920"/>
      </p:ext>
    </p:extLst>
  </p:cSld>
  <p:clrMapOvr>
    <a:masterClrMapping/>
  </p:clrMapOvr>
  <p:transition spd="slow" advClick="0" advTm="12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103639"/>
      </p:ext>
    </p:extLst>
  </p:cSld>
  <p:clrMapOvr>
    <a:masterClrMapping/>
  </p:clrMapOvr>
  <p:transition spd="slow" advClick="0" advTm="12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2212622"/>
      </p:ext>
    </p:extLst>
  </p:cSld>
  <p:clrMapOvr>
    <a:masterClrMapping/>
  </p:clrMapOvr>
  <p:transition spd="slow" advClick="0" advTm="12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196430"/>
      </p:ext>
    </p:extLst>
  </p:cSld>
  <p:clrMapOvr>
    <a:masterClrMapping/>
  </p:clrMapOvr>
  <p:transition spd="slow" advClick="0" advTm="12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4904344"/>
      </p:ext>
    </p:extLst>
  </p:cSld>
  <p:clrMapOvr>
    <a:masterClrMapping/>
  </p:clrMapOvr>
  <p:transition spd="slow" advClick="0" advTm="12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85251"/>
      </p:ext>
    </p:extLst>
  </p:cSld>
  <p:clrMapOvr>
    <a:masterClrMapping/>
  </p:clrMapOvr>
  <p:transition spd="slow" advClick="0" advTm="12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637526"/>
      </p:ext>
    </p:extLst>
  </p:cSld>
  <p:clrMapOvr>
    <a:masterClrMapping/>
  </p:clrMapOvr>
  <p:transition spd="slow" advClick="0" advTm="12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820856"/>
      </p:ext>
    </p:extLst>
  </p:cSld>
  <p:clrMapOvr>
    <a:masterClrMapping/>
  </p:clrMapOvr>
  <p:transition spd="slow" advClick="0" advTm="12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382719"/>
      </p:ext>
    </p:extLst>
  </p:cSld>
  <p:clrMapOvr>
    <a:masterClrMapping/>
  </p:clrMapOvr>
  <p:transition spd="slow" advClick="0" advTm="12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29/06/2024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909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 spd="slow" advClick="0" advTm="12000">
    <p:fade/>
  </p:transition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jpeg"/><Relationship Id="rId4" Type="http://schemas.openxmlformats.org/officeDocument/2006/relationships/image" Target="../media/image5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g"/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8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9.jpg"/><Relationship Id="rId4" Type="http://schemas.openxmlformats.org/officeDocument/2006/relationships/image" Target="../media/image8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6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08" name="AutoShape 16" descr="121764_Appache45_030"/>
          <p:cNvSpPr>
            <a:spLocks noChangeArrowheads="1"/>
          </p:cNvSpPr>
          <p:nvPr/>
        </p:nvSpPr>
        <p:spPr bwMode="auto">
          <a:xfrm rot="5400000" flipV="1">
            <a:off x="3240000" y="540000"/>
            <a:ext cx="2160000" cy="2520000"/>
          </a:xfrm>
          <a:prstGeom prst="flowChartManualOperation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53916" tIns="26958" rIns="53916" bIns="26958" anchor="ctr"/>
          <a:lstStyle/>
          <a:p>
            <a:endParaRPr lang="fr-FR" sz="1200"/>
          </a:p>
        </p:txBody>
      </p:sp>
      <p:sp>
        <p:nvSpPr>
          <p:cNvPr id="8211" name="AutoShape 19" descr="121764_Appache45_030"/>
          <p:cNvSpPr>
            <a:spLocks noChangeArrowheads="1"/>
          </p:cNvSpPr>
          <p:nvPr/>
        </p:nvSpPr>
        <p:spPr bwMode="auto">
          <a:xfrm rot="5400000">
            <a:off x="727200" y="540000"/>
            <a:ext cx="2160000" cy="2520000"/>
          </a:xfrm>
          <a:prstGeom prst="flowChartManualOperation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53916" tIns="26958" rIns="53916" bIns="26958" anchor="ctr"/>
          <a:lstStyle/>
          <a:p>
            <a:endParaRPr lang="fr-FR" sz="1200"/>
          </a:p>
        </p:txBody>
      </p:sp>
      <p:sp>
        <p:nvSpPr>
          <p:cNvPr id="8212" name="AutoShape 20" descr="121764_Appache45_030"/>
          <p:cNvSpPr>
            <a:spLocks noChangeArrowheads="1"/>
          </p:cNvSpPr>
          <p:nvPr/>
        </p:nvSpPr>
        <p:spPr bwMode="auto">
          <a:xfrm rot="5400000" flipV="1">
            <a:off x="3240000" y="540000"/>
            <a:ext cx="2160000" cy="2520000"/>
          </a:xfrm>
          <a:prstGeom prst="flowChartManualOperation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53916" tIns="26958" rIns="53916" bIns="26958" anchor="ctr"/>
          <a:lstStyle/>
          <a:p>
            <a:endParaRPr lang="fr-FR" sz="1200"/>
          </a:p>
        </p:txBody>
      </p:sp>
      <p:sp>
        <p:nvSpPr>
          <p:cNvPr id="8213" name="AutoShape 21" descr="121764_Appache45_030"/>
          <p:cNvSpPr>
            <a:spLocks noChangeArrowheads="1"/>
          </p:cNvSpPr>
          <p:nvPr/>
        </p:nvSpPr>
        <p:spPr bwMode="auto">
          <a:xfrm rot="5400000">
            <a:off x="727200" y="540000"/>
            <a:ext cx="2160000" cy="2520000"/>
          </a:xfrm>
          <a:prstGeom prst="flowChartManualOperation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53916" tIns="26958" rIns="53916" bIns="26958" anchor="ctr"/>
          <a:lstStyle/>
          <a:p>
            <a:endParaRPr lang="fr-FR" sz="1200"/>
          </a:p>
        </p:txBody>
      </p:sp>
      <p:sp>
        <p:nvSpPr>
          <p:cNvPr id="8214" name="AutoShape 22" descr="121764_Appache45_030"/>
          <p:cNvSpPr>
            <a:spLocks noChangeArrowheads="1"/>
          </p:cNvSpPr>
          <p:nvPr/>
        </p:nvSpPr>
        <p:spPr bwMode="auto">
          <a:xfrm rot="5400000" flipV="1">
            <a:off x="3240000" y="540000"/>
            <a:ext cx="2160000" cy="2520000"/>
          </a:xfrm>
          <a:prstGeom prst="flowChartManualOperation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53916" tIns="26958" rIns="53916" bIns="26958" anchor="ctr"/>
          <a:lstStyle/>
          <a:p>
            <a:endParaRPr lang="fr-FR" sz="120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EE45F63F-82EA-4DEF-9F30-2F0A0F081C0C}"/>
              </a:ext>
            </a:extLst>
          </p:cNvPr>
          <p:cNvSpPr txBox="1"/>
          <p:nvPr/>
        </p:nvSpPr>
        <p:spPr>
          <a:xfrm>
            <a:off x="360000" y="0"/>
            <a:ext cx="5400000" cy="12960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4000" dirty="0">
                <a:ln w="28575">
                  <a:solidFill>
                    <a:srgbClr val="FF0000"/>
                  </a:solidFill>
                </a:ln>
                <a:solidFill>
                  <a:srgbClr val="12F30D"/>
                </a:solidFill>
                <a:latin typeface="Andy" panose="03080602030302030203" pitchFamily="66" charset="0"/>
              </a:rPr>
              <a:t>Rome la ville éternelle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A0146A80-6428-43A4-AAEF-C47925F2C3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92" y="2845738"/>
            <a:ext cx="1584000" cy="577081"/>
          </a:xfrm>
          <a:prstGeom prst="rect">
            <a:avLst/>
          </a:prstGeom>
          <a:noFill/>
          <a:ln>
            <a:noFill/>
          </a:ln>
          <a:effectLst>
            <a:outerShdw dist="2387600" dir="21540000" sx="200000" sy="200000" algn="ctr" rotWithShape="0">
              <a:srgbClr val="FF0000"/>
            </a:outerShdw>
          </a:effectLst>
          <a:scene3d>
            <a:camera prst="orthographicFront"/>
            <a:lightRig rig="threePt" dir="t"/>
          </a:scene3d>
          <a:sp3d z="12700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  <a:sp3d extrusionH="254000">
              <a:contourClr>
                <a:srgbClr val="FFFF00"/>
              </a:contourClr>
            </a:sp3d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050" b="1" dirty="0">
                <a:latin typeface="Andy" panose="03080602030302030203" pitchFamily="66" charset="0"/>
              </a:rPr>
              <a:t>Musique Italienne par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050" b="1" dirty="0" err="1">
                <a:latin typeface="Andy" panose="03080602030302030203" pitchFamily="66" charset="0"/>
              </a:rPr>
              <a:t>Pacquier</a:t>
            </a:r>
            <a:r>
              <a:rPr lang="fr-FR" altLang="fr-FR" sz="1050" b="1" dirty="0">
                <a:latin typeface="Andy" panose="03080602030302030203" pitchFamily="66" charset="0"/>
              </a:rPr>
              <a:t>, Rouyer et </a:t>
            </a:r>
            <a:r>
              <a:rPr lang="fr-FR" altLang="fr-FR" sz="1050" b="1" dirty="0" err="1">
                <a:latin typeface="Andy" panose="03080602030302030203" pitchFamily="66" charset="0"/>
              </a:rPr>
              <a:t>Boquet</a:t>
            </a:r>
            <a:endParaRPr lang="fr-FR" altLang="fr-FR" sz="1050" b="1" dirty="0">
              <a:latin typeface="Andy" panose="03080602030302030203" pitchFamily="66" charset="0"/>
            </a:endParaRPr>
          </a:p>
          <a:p>
            <a:pPr algn="ctr">
              <a:spcBef>
                <a:spcPct val="0"/>
              </a:spcBef>
              <a:buNone/>
            </a:pPr>
            <a:r>
              <a:rPr lang="fr-FR" altLang="fr-FR" sz="1050" b="1" dirty="0">
                <a:latin typeface="Andy" panose="03080602030302030203" pitchFamily="66" charset="0"/>
              </a:rPr>
              <a:t>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363722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>
        <p:sndAc>
          <p:stSnd>
            <p:snd r:embed="rId2" name="Didier-Jarny-Musique-Italienne.wav"/>
          </p:stSnd>
        </p:sndAc>
      </p:transition>
    </mc:Choice>
    <mc:Fallback xmlns="">
      <p:transition advClick="0" advTm="15000">
        <p:sndAc>
          <p:stSnd>
            <p:snd r:embed="rId5" name="Didier-Jarny-Musique-Italie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/>
                                        <p:tgtEl>
                                          <p:spTgt spid="8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/>
                                        <p:tgtEl>
                                          <p:spTgt spid="82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50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7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 animBg="1"/>
      <p:bldP spid="8208" grpId="1" animBg="1"/>
      <p:bldP spid="8211" grpId="0" animBg="1"/>
      <p:bldP spid="8211" grpId="1" animBg="1"/>
      <p:bldP spid="8212" grpId="0" animBg="1"/>
      <p:bldP spid="8212" grpId="1" animBg="1"/>
      <p:bldP spid="8213" grpId="0" animBg="1"/>
      <p:bldP spid="8213" grpId="1" animBg="1"/>
      <p:bldP spid="8213" grpId="2" animBg="1"/>
      <p:bldP spid="8214" grpId="0" animBg="1"/>
      <p:bldP spid="8214" grpId="1" animBg="1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1588"/>
            <a:ext cx="6119996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620000" y="486388"/>
            <a:ext cx="288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911661" y="2106388"/>
            <a:ext cx="1440000" cy="9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3750351" y="2106388"/>
            <a:ext cx="1440000" cy="9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6" name="ZoneTexte 5"/>
          <p:cNvSpPr txBox="1"/>
          <p:nvPr/>
        </p:nvSpPr>
        <p:spPr>
          <a:xfrm>
            <a:off x="504000" y="1588"/>
            <a:ext cx="5079382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Rome vue de la colline du Janicule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591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2630" y="1108668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02456" y="1108668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564000" y="1108668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FFEFE66-7E5E-4E1F-8D01-55CA5D7CBB05}"/>
              </a:ext>
            </a:extLst>
          </p:cNvPr>
          <p:cNvSpPr txBox="1"/>
          <p:nvPr/>
        </p:nvSpPr>
        <p:spPr>
          <a:xfrm>
            <a:off x="324000" y="0"/>
            <a:ext cx="54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Au premier plan la basilique de Maxence et au second plan le Colisée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5" y="0"/>
            <a:ext cx="6119650" cy="3444488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4402834" y="2117658"/>
            <a:ext cx="767024" cy="897796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1878690" y="2353934"/>
            <a:ext cx="882036" cy="825591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2972146" y="1738412"/>
            <a:ext cx="958991" cy="1005152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3174919" y="501628"/>
            <a:ext cx="767870" cy="86264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3865832" y="1183763"/>
            <a:ext cx="767870" cy="86264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4363933" y="214714"/>
            <a:ext cx="767870" cy="86169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720943C-753E-420A-80B5-5567547325A3}"/>
              </a:ext>
            </a:extLst>
          </p:cNvPr>
          <p:cNvSpPr txBox="1"/>
          <p:nvPr/>
        </p:nvSpPr>
        <p:spPr>
          <a:xfrm>
            <a:off x="1440000" y="1588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Colisée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2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25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5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4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535999" y="1776200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9" name="Cœur 8"/>
          <p:cNvSpPr/>
          <p:nvPr/>
        </p:nvSpPr>
        <p:spPr>
          <a:xfrm rot="17959409">
            <a:off x="530851" y="205588"/>
            <a:ext cx="1511698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0" name="Cœur 9"/>
          <p:cNvSpPr/>
          <p:nvPr/>
        </p:nvSpPr>
        <p:spPr>
          <a:xfrm rot="7093308">
            <a:off x="4072798" y="1778520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1" name="Cœur 10"/>
          <p:cNvSpPr/>
          <p:nvPr/>
        </p:nvSpPr>
        <p:spPr>
          <a:xfrm rot="3117418" flipH="1">
            <a:off x="4052932" y="247388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2" name="Cœur 11"/>
          <p:cNvSpPr/>
          <p:nvPr/>
        </p:nvSpPr>
        <p:spPr>
          <a:xfrm>
            <a:off x="2512573" y="29243"/>
            <a:ext cx="1094668" cy="1445568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3" name="Cœur 12"/>
          <p:cNvSpPr/>
          <p:nvPr/>
        </p:nvSpPr>
        <p:spPr>
          <a:xfrm flipV="1">
            <a:off x="2512573" y="2000702"/>
            <a:ext cx="1094668" cy="1446729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9C9B3D38-C30B-41C7-829D-88743A9E815A}"/>
              </a:ext>
            </a:extLst>
          </p:cNvPr>
          <p:cNvSpPr txBox="1"/>
          <p:nvPr/>
        </p:nvSpPr>
        <p:spPr>
          <a:xfrm>
            <a:off x="1440000" y="1588"/>
            <a:ext cx="3228982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La basilique Sainte-Marie-Majeure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59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Rectangle 7"/>
          <p:cNvSpPr>
            <a:spLocks noChangeArrowheads="1"/>
          </p:cNvSpPr>
          <p:nvPr/>
        </p:nvSpPr>
        <p:spPr bwMode="auto">
          <a:xfrm rot="-647255">
            <a:off x="795999" y="638302"/>
            <a:ext cx="2408323" cy="130115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2B7BE"/>
            </a:extrusionClr>
          </a:sp3d>
        </p:spPr>
        <p:txBody>
          <a:bodyPr wrap="none" lIns="58815" tIns="29407" rIns="58815" bIns="29407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634081">
            <a:off x="1038717" y="747245"/>
            <a:ext cx="1922887" cy="108231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 rot="21168547">
            <a:off x="2975862" y="1622205"/>
            <a:ext cx="2304818" cy="130019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Left">
              <a:rot lat="600000" lon="899999" rev="0"/>
            </a:camera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2B7BE"/>
            </a:extrusionClr>
          </a:sp3d>
        </p:spPr>
        <p:txBody>
          <a:bodyPr wrap="none" lIns="58815" tIns="29407" rIns="58815" bIns="29407" anchor="ctr">
            <a:flatTx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pic>
        <p:nvPicPr>
          <p:cNvPr id="15369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432093">
            <a:off x="3134188" y="1730849"/>
            <a:ext cx="1923950" cy="1082909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B66F9612-EE48-4CD5-BF7D-F54181DAAC29}"/>
              </a:ext>
            </a:extLst>
          </p:cNvPr>
          <p:cNvSpPr txBox="1"/>
          <p:nvPr/>
        </p:nvSpPr>
        <p:spPr>
          <a:xfrm>
            <a:off x="1584000" y="1588"/>
            <a:ext cx="288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basilique Saint-Jean-de-Latran</a:t>
            </a:r>
          </a:p>
        </p:txBody>
      </p:sp>
    </p:spTree>
    <p:extLst>
      <p:ext uri="{BB962C8B-B14F-4D97-AF65-F5344CB8AC3E}">
        <p14:creationId xmlns:p14="http://schemas.microsoft.com/office/powerpoint/2010/main" val="122203184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  <p:bldP spid="15368" grpId="0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589"/>
            <a:ext cx="6119998" cy="3444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239767" y="55666"/>
            <a:ext cx="1679008" cy="219271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537528" y="1108517"/>
            <a:ext cx="1483654" cy="197421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3333576" y="1371487"/>
            <a:ext cx="1365754" cy="153432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F1EE7A1-1EE8-47E5-879E-FB9D98EAEC74}"/>
              </a:ext>
            </a:extLst>
          </p:cNvPr>
          <p:cNvSpPr txBox="1"/>
          <p:nvPr/>
        </p:nvSpPr>
        <p:spPr>
          <a:xfrm>
            <a:off x="1440000" y="1588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basilique Saint-Pierre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413016" y="413479"/>
            <a:ext cx="3082508" cy="16660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878304" y="540786"/>
            <a:ext cx="3764895" cy="254424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2494452" y="854647"/>
            <a:ext cx="3294284" cy="18087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D5C1F9C-4665-40EE-A856-6A8095F82881}"/>
              </a:ext>
            </a:extLst>
          </p:cNvPr>
          <p:cNvSpPr txBox="1"/>
          <p:nvPr/>
        </p:nvSpPr>
        <p:spPr>
          <a:xfrm>
            <a:off x="1080000" y="1588"/>
            <a:ext cx="396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château forteresse d'Ostie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1588"/>
            <a:ext cx="6119996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3835904" y="116738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4106700" y="790890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3145836" y="1131282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4410962" y="116738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3451968" y="156165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4257894" y="1669960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B056E013-9CCF-4A4B-AA94-5BD09B91734A}"/>
              </a:ext>
            </a:extLst>
          </p:cNvPr>
          <p:cNvSpPr txBox="1"/>
          <p:nvPr/>
        </p:nvSpPr>
        <p:spPr>
          <a:xfrm>
            <a:off x="1764000" y="1588"/>
            <a:ext cx="252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château </a:t>
            </a:r>
            <a:r>
              <a:rPr lang="fr-FR" sz="1200" b="1" dirty="0" err="1">
                <a:solidFill>
                  <a:srgbClr val="FFFF00"/>
                </a:solidFill>
                <a:latin typeface="Script12 BT" panose="03080709030305060304" pitchFamily="65" charset="0"/>
              </a:rPr>
              <a:t>Saint-Ange</a:t>
            </a:r>
            <a:endParaRPr lang="fr-FR" sz="1200" b="1" dirty="0">
              <a:solidFill>
                <a:srgbClr val="FFFF00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1589"/>
            <a:ext cx="6119996" cy="3444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1759116" y="1433717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3686411" y="1687065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3012125" y="601973"/>
            <a:ext cx="1300791" cy="975148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3CC6728D-BBFB-466E-9B86-A3B32C15C265}"/>
              </a:ext>
            </a:extLst>
          </p:cNvPr>
          <p:cNvSpPr txBox="1"/>
          <p:nvPr/>
        </p:nvSpPr>
        <p:spPr>
          <a:xfrm>
            <a:off x="359999" y="0"/>
            <a:ext cx="5448133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L’observatoire astronomique sur la colline de Monte Mario</a:t>
            </a: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589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764200" y="56201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Ellipse 5"/>
          <p:cNvSpPr/>
          <p:nvPr/>
        </p:nvSpPr>
        <p:spPr>
          <a:xfrm>
            <a:off x="3735520" y="38454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Ellipse 6"/>
          <p:cNvSpPr/>
          <p:nvPr/>
        </p:nvSpPr>
        <p:spPr>
          <a:xfrm>
            <a:off x="2262770" y="1424437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11F429E1-B057-436E-9E8C-F13A12CA6C03}"/>
              </a:ext>
            </a:extLst>
          </p:cNvPr>
          <p:cNvSpPr txBox="1"/>
          <p:nvPr/>
        </p:nvSpPr>
        <p:spPr>
          <a:xfrm>
            <a:off x="900000" y="0"/>
            <a:ext cx="3277473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 La fontaine de la Barque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6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584172" y="94042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Triangle isocèle 5"/>
          <p:cNvSpPr/>
          <p:nvPr/>
        </p:nvSpPr>
        <p:spPr>
          <a:xfrm rot="2150333">
            <a:off x="2372849" y="459274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Triangle isocèle 6"/>
          <p:cNvSpPr/>
          <p:nvPr/>
        </p:nvSpPr>
        <p:spPr>
          <a:xfrm rot="2150333">
            <a:off x="3091183" y="775020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FA01CD8-18A5-4660-9608-174B165874BA}"/>
              </a:ext>
            </a:extLst>
          </p:cNvPr>
          <p:cNvSpPr txBox="1"/>
          <p:nvPr/>
        </p:nvSpPr>
        <p:spPr>
          <a:xfrm>
            <a:off x="1224000" y="1588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La fontaine de Neptune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588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1716981" y="322066"/>
            <a:ext cx="1841873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2675973" y="429423"/>
            <a:ext cx="1802972" cy="1819343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1640870" y="1399420"/>
            <a:ext cx="1726017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2790985" y="1513168"/>
            <a:ext cx="1802972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658A2E4-0710-4F3C-A1C4-7CC1BE6A8793}"/>
              </a:ext>
            </a:extLst>
          </p:cNvPr>
          <p:cNvSpPr txBox="1"/>
          <p:nvPr/>
        </p:nvSpPr>
        <p:spPr>
          <a:xfrm>
            <a:off x="1584000" y="1588"/>
            <a:ext cx="288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fontaine du Triton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588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769589" y="871929"/>
            <a:ext cx="2778507" cy="1563902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2661831" y="903660"/>
            <a:ext cx="2778507" cy="1563902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9F2CD0A-3BFF-489D-843F-2EF39DB11BB0}"/>
              </a:ext>
            </a:extLst>
          </p:cNvPr>
          <p:cNvSpPr txBox="1"/>
          <p:nvPr/>
        </p:nvSpPr>
        <p:spPr>
          <a:xfrm>
            <a:off x="0" y="0"/>
            <a:ext cx="6120000" cy="223726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050" b="1" dirty="0">
                <a:solidFill>
                  <a:srgbClr val="FFFF00"/>
                </a:solidFill>
                <a:latin typeface="Script12 BT" panose="03080709030305060304" pitchFamily="65" charset="0"/>
              </a:rPr>
              <a:t>La célèbre fontaine de Trevi où l’on jette une pièce de monnaie avant de quitter Rome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588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835289" y="64720"/>
            <a:ext cx="1482793" cy="328907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2552161" y="451089"/>
            <a:ext cx="1327889" cy="26751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4074543" y="669590"/>
            <a:ext cx="1170401" cy="223718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1E63524B-7E57-4E45-A866-62AFF84663B8}"/>
              </a:ext>
            </a:extLst>
          </p:cNvPr>
          <p:cNvSpPr txBox="1"/>
          <p:nvPr/>
        </p:nvSpPr>
        <p:spPr>
          <a:xfrm>
            <a:off x="1584000" y="1588"/>
            <a:ext cx="288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La galerie Borghèse</a:t>
            </a:r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589383" y="569542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2639804" y="559973"/>
            <a:ext cx="2878009" cy="2158507"/>
          </a:xfrm>
          <a:prstGeom prst="lightningBol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4B1F8B1-95D1-488D-AA3D-AC927D6FAEEF}"/>
              </a:ext>
            </a:extLst>
          </p:cNvPr>
          <p:cNvSpPr txBox="1"/>
          <p:nvPr/>
        </p:nvSpPr>
        <p:spPr>
          <a:xfrm>
            <a:off x="1224000" y="1588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Panthéon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" y="1588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 flipH="1">
            <a:off x="764604" y="537908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 flipH="1">
            <a:off x="1794844" y="801268"/>
            <a:ext cx="2062313" cy="197460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 flipH="1">
            <a:off x="1279522" y="255982"/>
            <a:ext cx="3326347" cy="28493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 flipH="1">
            <a:off x="2591059" y="1547252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 flipH="1">
            <a:off x="3293896" y="1941712"/>
            <a:ext cx="1405513" cy="1228617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9" name="Oval 10" descr="web paysage11"/>
          <p:cNvSpPr>
            <a:spLocks noChangeArrowheads="1"/>
          </p:cNvSpPr>
          <p:nvPr/>
        </p:nvSpPr>
        <p:spPr bwMode="auto">
          <a:xfrm flipH="1">
            <a:off x="764604" y="539272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0" name="Oval 8" descr="web paysage11"/>
          <p:cNvSpPr>
            <a:spLocks noChangeArrowheads="1"/>
          </p:cNvSpPr>
          <p:nvPr/>
        </p:nvSpPr>
        <p:spPr bwMode="auto">
          <a:xfrm flipH="1">
            <a:off x="2591059" y="1548616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540870B-0673-496A-A0A7-07C964A09EF9}"/>
              </a:ext>
            </a:extLst>
          </p:cNvPr>
          <p:cNvSpPr txBox="1"/>
          <p:nvPr/>
        </p:nvSpPr>
        <p:spPr>
          <a:xfrm>
            <a:off x="864000" y="1588"/>
            <a:ext cx="432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</a:t>
            </a:r>
            <a:r>
              <a:rPr lang="fr-FR" sz="1200" b="1" dirty="0" err="1">
                <a:latin typeface="Script12 BT" panose="03080709030305060304" pitchFamily="65" charset="0"/>
              </a:rPr>
              <a:t>Vittoriano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" y="1588"/>
            <a:ext cx="6119998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171993" y="2042363"/>
            <a:ext cx="1080000" cy="108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740589" y="608391"/>
            <a:ext cx="1349200" cy="759407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3701601" y="468000"/>
            <a:ext cx="1080000" cy="108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904966" y="2224772"/>
            <a:ext cx="1349200" cy="759407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7AE69EED-324A-4DC1-A8BB-CFD75FEC1285}"/>
              </a:ext>
            </a:extLst>
          </p:cNvPr>
          <p:cNvSpPr txBox="1"/>
          <p:nvPr/>
        </p:nvSpPr>
        <p:spPr>
          <a:xfrm>
            <a:off x="1535511" y="1588"/>
            <a:ext cx="2916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maison des Chevaliers de Rhodes</a:t>
            </a: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1589"/>
            <a:ext cx="6119996" cy="344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70286" y="473468"/>
            <a:ext cx="3227025" cy="22763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70286" y="473471"/>
            <a:ext cx="3227025" cy="223997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88989" y="1040919"/>
            <a:ext cx="1589621" cy="119121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971F36F-3364-442B-BDB5-4A3E2721548C}"/>
              </a:ext>
            </a:extLst>
          </p:cNvPr>
          <p:cNvSpPr txBox="1"/>
          <p:nvPr/>
        </p:nvSpPr>
        <p:spPr>
          <a:xfrm>
            <a:off x="1044000" y="1588"/>
            <a:ext cx="396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L’amphithéâtre d'</a:t>
            </a:r>
            <a:r>
              <a:rPr lang="fr-FR" sz="1200" b="1" dirty="0" err="1">
                <a:solidFill>
                  <a:srgbClr val="FFFF00"/>
                </a:solidFill>
                <a:latin typeface="Script12 BT" panose="03080709030305060304" pitchFamily="65" charset="0"/>
              </a:rPr>
              <a:t>Ostia</a:t>
            </a:r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 </a:t>
            </a:r>
            <a:r>
              <a:rPr lang="fr-FR" sz="1200" b="1" dirty="0" err="1">
                <a:solidFill>
                  <a:srgbClr val="FFFF00"/>
                </a:solidFill>
                <a:latin typeface="Script12 BT" panose="03080709030305060304" pitchFamily="65" charset="0"/>
              </a:rPr>
              <a:t>Antica</a:t>
            </a:r>
            <a:endParaRPr lang="fr-FR" sz="1200" b="1" dirty="0">
              <a:solidFill>
                <a:srgbClr val="FFFF00"/>
              </a:solidFill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589"/>
            <a:ext cx="6119998" cy="3444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1227589" y="478441"/>
            <a:ext cx="1680868" cy="946088"/>
          </a:xfrm>
          <a:prstGeom prst="roundRect">
            <a:avLst>
              <a:gd name="adj" fmla="val 16667"/>
            </a:avLst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3181527" y="1964623"/>
            <a:ext cx="1710721" cy="962891"/>
          </a:xfrm>
          <a:prstGeom prst="roundRect">
            <a:avLst>
              <a:gd name="adj" fmla="val 16667"/>
            </a:avLst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1078436" y="1903719"/>
            <a:ext cx="1810068" cy="1018809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3131853" y="457340"/>
            <a:ext cx="1810068" cy="1018809"/>
          </a:xfrm>
          <a:prstGeom prst="roundRect">
            <a:avLst>
              <a:gd name="adj" fmla="val 16667"/>
            </a:avLst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AEA743B-66B9-4429-9619-672CEB960594}"/>
              </a:ext>
            </a:extLst>
          </p:cNvPr>
          <p:cNvSpPr txBox="1"/>
          <p:nvPr/>
        </p:nvSpPr>
        <p:spPr>
          <a:xfrm>
            <a:off x="1440000" y="1588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Palais de Justice</a:t>
            </a: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9486" y="216151"/>
            <a:ext cx="3182523" cy="1791306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2030152" y="758357"/>
            <a:ext cx="2457062" cy="138297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3845" y="1272532"/>
            <a:ext cx="2316715" cy="1303980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806152" y="1556116"/>
            <a:ext cx="2176372" cy="1224987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1280365" y="811615"/>
            <a:ext cx="2082464" cy="1172130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59941" y="1577482"/>
            <a:ext cx="2995737" cy="1686172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8690961-459C-415F-984D-5790A4FA98F8}"/>
              </a:ext>
            </a:extLst>
          </p:cNvPr>
          <p:cNvSpPr txBox="1"/>
          <p:nvPr/>
        </p:nvSpPr>
        <p:spPr>
          <a:xfrm>
            <a:off x="720000" y="1588"/>
            <a:ext cx="4680000" cy="28800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palais </a:t>
            </a:r>
            <a:r>
              <a:rPr lang="fr-FR" sz="1200" b="1" dirty="0" err="1">
                <a:solidFill>
                  <a:srgbClr val="FFFF00"/>
                </a:solidFill>
                <a:latin typeface="Script12 BT" panose="03080709030305060304" pitchFamily="65" charset="0"/>
              </a:rPr>
              <a:t>Montecitorio</a:t>
            </a:r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, siège de la Chambre des députés</a:t>
            </a:r>
          </a:p>
        </p:txBody>
      </p:sp>
    </p:spTree>
    <p:extLst>
      <p:ext uri="{BB962C8B-B14F-4D97-AF65-F5344CB8AC3E}">
        <p14:creationId xmlns:p14="http://schemas.microsoft.com/office/powerpoint/2010/main" val="408309025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587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spect="1" noChangeArrowheads="1"/>
          </p:cNvSpPr>
          <p:nvPr/>
        </p:nvSpPr>
        <p:spPr bwMode="auto">
          <a:xfrm>
            <a:off x="2096792" y="340060"/>
            <a:ext cx="2938195" cy="2698133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E421E063-BA47-4A64-A71B-76D5CDB48630}"/>
              </a:ext>
            </a:extLst>
          </p:cNvPr>
          <p:cNvSpPr txBox="1"/>
          <p:nvPr/>
        </p:nvSpPr>
        <p:spPr>
          <a:xfrm>
            <a:off x="1980000" y="1588"/>
            <a:ext cx="216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Panorama du Forum romain</a:t>
            </a: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59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2482250" y="963353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3156538" y="963353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3830825" y="963353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2818863" y="1578079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3493150" y="1578079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4167439" y="1578079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EC79432-FBEB-4153-AD4E-E08B03656CF2}"/>
              </a:ext>
            </a:extLst>
          </p:cNvPr>
          <p:cNvSpPr txBox="1"/>
          <p:nvPr/>
        </p:nvSpPr>
        <p:spPr>
          <a:xfrm>
            <a:off x="1440000" y="1588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place </a:t>
            </a:r>
            <a:r>
              <a:rPr lang="fr-FR" sz="1200" b="1" dirty="0" err="1">
                <a:latin typeface="Script12 BT" panose="03080709030305060304" pitchFamily="65" charset="0"/>
              </a:rPr>
              <a:t>Navona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12511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343203" y="19576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6" name="Losange 5"/>
          <p:cNvSpPr/>
          <p:nvPr/>
        </p:nvSpPr>
        <p:spPr>
          <a:xfrm>
            <a:off x="3982907" y="19576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7" name="Losange 6"/>
          <p:cNvSpPr/>
          <p:nvPr/>
        </p:nvSpPr>
        <p:spPr>
          <a:xfrm>
            <a:off x="2189203" y="19576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9998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A29EC1EC-038D-4A31-8973-AD95EC72B349}"/>
              </a:ext>
            </a:extLst>
          </p:cNvPr>
          <p:cNvSpPr txBox="1"/>
          <p:nvPr/>
        </p:nvSpPr>
        <p:spPr>
          <a:xfrm>
            <a:off x="1404000" y="1587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place du Capitole</a:t>
            </a: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6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2588" y="1722407"/>
            <a:ext cx="3056313" cy="1720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3" y="1722407"/>
            <a:ext cx="3056313" cy="1720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Image 3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3056313" cy="1720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Image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1843" y="0"/>
            <a:ext cx="3056313" cy="17202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"/>
            <a:ext cx="6119998" cy="3444685"/>
          </a:xfrm>
          <a:prstGeom prst="rect">
            <a:avLst/>
          </a:prstGeom>
          <a:blipFill>
            <a:blip r:embed="rId5" cstate="print"/>
            <a:stretch>
              <a:fillRect l="-111972" t="-41549" r="-111972" b="-41549"/>
            </a:stretch>
          </a:blipFill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35F58077-1692-45A2-BB8E-E00809C44E48}"/>
              </a:ext>
            </a:extLst>
          </p:cNvPr>
          <p:cNvSpPr txBox="1"/>
          <p:nvPr/>
        </p:nvSpPr>
        <p:spPr>
          <a:xfrm>
            <a:off x="1476000" y="1587"/>
            <a:ext cx="3250062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chemeClr val="bg1"/>
                </a:solidFill>
                <a:latin typeface="Script12 BT" panose="03080709030305060304" pitchFamily="65" charset="0"/>
              </a:rPr>
              <a:t>La place Saint-Pierre, Cité du </a:t>
            </a:r>
            <a:r>
              <a:rPr lang="fr-FR" sz="1150" b="1" dirty="0">
                <a:solidFill>
                  <a:schemeClr val="bg1"/>
                </a:solidFill>
                <a:latin typeface="Script12 BT" panose="03080709030305060304" pitchFamily="65" charset="0"/>
              </a:rPr>
              <a:t>Vatican</a:t>
            </a:r>
          </a:p>
        </p:txBody>
      </p:sp>
    </p:spTree>
    <p:extLst>
      <p:ext uri="{BB962C8B-B14F-4D97-AF65-F5344CB8AC3E}">
        <p14:creationId xmlns:p14="http://schemas.microsoft.com/office/powerpoint/2010/main" val="88240158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 descr="arcs-en-ciel-sur port mathurin  x"/>
          <p:cNvSpPr>
            <a:spLocks noChangeArrowheads="1"/>
          </p:cNvSpPr>
          <p:nvPr/>
        </p:nvSpPr>
        <p:spPr bwMode="auto">
          <a:xfrm>
            <a:off x="940414" y="1324731"/>
            <a:ext cx="1541837" cy="7590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199" name="AutoShape 7" descr="arcs-en-ciel-sur port mathurin  x"/>
          <p:cNvSpPr>
            <a:spLocks noChangeArrowheads="1"/>
          </p:cNvSpPr>
          <p:nvPr/>
        </p:nvSpPr>
        <p:spPr bwMode="auto">
          <a:xfrm flipH="1">
            <a:off x="3589782" y="1324731"/>
            <a:ext cx="1541837" cy="7590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200" name="AutoShape 8" descr="arcs-en-ciel-sur port mathurin  x"/>
          <p:cNvSpPr>
            <a:spLocks noChangeArrowheads="1"/>
          </p:cNvSpPr>
          <p:nvPr/>
        </p:nvSpPr>
        <p:spPr bwMode="auto">
          <a:xfrm rot="16200000" flipH="1">
            <a:off x="2547965" y="282915"/>
            <a:ext cx="976105" cy="1107531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201" name="AutoShape 9" descr="arcs-en-ciel-sur port mathurin  x"/>
          <p:cNvSpPr>
            <a:spLocks noChangeArrowheads="1"/>
          </p:cNvSpPr>
          <p:nvPr/>
        </p:nvSpPr>
        <p:spPr bwMode="auto">
          <a:xfrm rot="5400000" flipH="1">
            <a:off x="2547964" y="2018104"/>
            <a:ext cx="976105" cy="1107531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202" name="Oval 10" descr="arcs-en-ciel-sur port mathurin  x"/>
          <p:cNvSpPr>
            <a:spLocks noChangeArrowheads="1"/>
          </p:cNvSpPr>
          <p:nvPr/>
        </p:nvSpPr>
        <p:spPr bwMode="auto">
          <a:xfrm>
            <a:off x="2209708" y="1137812"/>
            <a:ext cx="1654619" cy="1123918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185068AE-3D9E-441E-854B-C6B3A7989CD5}"/>
              </a:ext>
            </a:extLst>
          </p:cNvPr>
          <p:cNvSpPr txBox="1"/>
          <p:nvPr/>
        </p:nvSpPr>
        <p:spPr>
          <a:xfrm>
            <a:off x="1080000" y="0"/>
            <a:ext cx="396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L'arche unique du Ponte </a:t>
            </a:r>
            <a:r>
              <a:rPr lang="fr-FR" sz="1200" b="1" dirty="0" err="1">
                <a:latin typeface="Script12 BT" panose="03080709030305060304" pitchFamily="65" charset="0"/>
              </a:rPr>
              <a:t>Rotto</a:t>
            </a:r>
            <a:r>
              <a:rPr lang="fr-FR" sz="1200" b="1" dirty="0">
                <a:latin typeface="Script12 BT" panose="03080709030305060304" pitchFamily="65" charset="0"/>
              </a:rPr>
              <a:t> (pont cassé)</a:t>
            </a:r>
          </a:p>
        </p:txBody>
      </p:sp>
    </p:spTree>
    <p:extLst>
      <p:ext uri="{BB962C8B-B14F-4D97-AF65-F5344CB8AC3E}">
        <p14:creationId xmlns:p14="http://schemas.microsoft.com/office/powerpoint/2010/main" val="358710705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ADE071F-D761-418B-89AA-2FEFEDCD39E6}"/>
              </a:ext>
            </a:extLst>
          </p:cNvPr>
          <p:cNvSpPr txBox="1"/>
          <p:nvPr/>
        </p:nvSpPr>
        <p:spPr>
          <a:xfrm>
            <a:off x="1224000" y="1588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en-US" sz="1200" b="1" dirty="0">
                <a:latin typeface="Script12 BT" panose="03080709030305060304" pitchFamily="65" charset="0"/>
              </a:rPr>
              <a:t>Le Pont Cavour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57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>
            <a:off x="366913" y="-16801"/>
            <a:ext cx="1803070" cy="3425392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6" name="Losange 5"/>
          <p:cNvSpPr/>
          <p:nvPr/>
        </p:nvSpPr>
        <p:spPr>
          <a:xfrm>
            <a:off x="2181692" y="-16801"/>
            <a:ext cx="1803070" cy="3425392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7" name="Losange 6"/>
          <p:cNvSpPr/>
          <p:nvPr/>
        </p:nvSpPr>
        <p:spPr>
          <a:xfrm>
            <a:off x="3996672" y="-16801"/>
            <a:ext cx="1803070" cy="3425392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47D18FC-9437-4161-9E56-B71CB7F7CF62}"/>
              </a:ext>
            </a:extLst>
          </p:cNvPr>
          <p:cNvSpPr txBox="1"/>
          <p:nvPr/>
        </p:nvSpPr>
        <p:spPr>
          <a:xfrm>
            <a:off x="1440000" y="1588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Pont Milvius</a:t>
            </a:r>
          </a:p>
        </p:txBody>
      </p:sp>
    </p:spTree>
    <p:extLst>
      <p:ext uri="{BB962C8B-B14F-4D97-AF65-F5344CB8AC3E}">
        <p14:creationId xmlns:p14="http://schemas.microsoft.com/office/powerpoint/2010/main" val="1226387425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098E-7 1.89959E-6 C 0.02991 -0.06751 0.07496 -0.11025 0.125 -0.11025 C 0.17504 -0.11025 0.22009 -0.06751 0.25 1.89959E-6 C 0.22009 0.0675 0.17504 0.11024 0.125 0.11024 C 0.07496 0.11024 0.02991 0.0675 3.68098E-7 1.89959E-6 Z " pathEditMode="relative" rAng="0" ptsTypes="AAAAA">
                                      <p:cBhvr>
                                        <p:cTn id="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798E-7 1.89959E-6 C 0.02991 -0.06751 0.07496 -0.11025 0.125 -0.11025 C 0.17504 -0.11025 0.22009 -0.06751 0.25 1.89959E-6 C 0.22009 0.0675 0.17504 0.11024 0.125 0.11024 C 0.07496 0.11024 0.02991 0.0675 4.90798E-7 1.89959E-6 Z " pathEditMode="relative" rAng="0" ptsTypes="AAAAA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3129E-6 1.89959E-6 C 0.02991 -0.06751 0.07496 -0.11025 0.125 -0.11025 C 0.17504 -0.11025 0.22009 -0.06751 0.25 1.89959E-6 C 0.22009 0.0675 0.17504 0.11024 0.125 0.11024 C 0.07496 0.11024 0.02991 0.0675 2.33129E-6 1.89959E-6 Z " pathEditMode="relative" rAng="0" ptsTypes="AAAAA">
                                      <p:cBhvr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75398" y="570318"/>
            <a:ext cx="3216649" cy="226898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/>
          <a:p>
            <a:endParaRPr lang="fr-FR" sz="448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75398" y="570318"/>
            <a:ext cx="3216649" cy="2232770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/>
          <a:p>
            <a:endParaRPr lang="fr-FR" sz="448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91467" y="1135944"/>
            <a:ext cx="1584510" cy="118738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7F45D25-7CC5-4A7B-B84D-D368950AF4B5}"/>
              </a:ext>
            </a:extLst>
          </p:cNvPr>
          <p:cNvSpPr txBox="1"/>
          <p:nvPr/>
        </p:nvSpPr>
        <p:spPr>
          <a:xfrm>
            <a:off x="0" y="1588"/>
            <a:ext cx="612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Pont </a:t>
            </a:r>
            <a:r>
              <a:rPr lang="fr-FR" sz="1200" b="1" dirty="0" err="1">
                <a:latin typeface="Script12 BT" panose="03080709030305060304" pitchFamily="65" charset="0"/>
              </a:rPr>
              <a:t>Saint-Ange</a:t>
            </a:r>
            <a:r>
              <a:rPr lang="fr-FR" sz="1200" b="1" dirty="0">
                <a:latin typeface="Script12 BT" panose="03080709030305060304" pitchFamily="65" charset="0"/>
              </a:rPr>
              <a:t> et ses statues</a:t>
            </a:r>
          </a:p>
        </p:txBody>
      </p:sp>
    </p:spTree>
    <p:extLst>
      <p:ext uri="{BB962C8B-B14F-4D97-AF65-F5344CB8AC3E}">
        <p14:creationId xmlns:p14="http://schemas.microsoft.com/office/powerpoint/2010/main" val="53629751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36" y="-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2484108" y="965796"/>
            <a:ext cx="1200290" cy="122454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3156228" y="965796"/>
            <a:ext cx="1200290" cy="122454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3828346" y="965796"/>
            <a:ext cx="1200290" cy="122454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2819638" y="1578543"/>
            <a:ext cx="1200290" cy="1224544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3491757" y="1578543"/>
            <a:ext cx="1200290" cy="1224544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4163877" y="1578543"/>
            <a:ext cx="1200290" cy="1224544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86757A4B-E38A-4037-BB30-B8ED9B234BEE}"/>
              </a:ext>
            </a:extLst>
          </p:cNvPr>
          <p:cNvSpPr txBox="1"/>
          <p:nvPr/>
        </p:nvSpPr>
        <p:spPr>
          <a:xfrm>
            <a:off x="1440000" y="1588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porte </a:t>
            </a:r>
            <a:r>
              <a:rPr lang="fr-FR" sz="1200" b="1" dirty="0" err="1">
                <a:latin typeface="Script12 BT" panose="03080709030305060304" pitchFamily="65" charset="0"/>
              </a:rPr>
              <a:t>Maggiore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593762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602" y="733354"/>
            <a:ext cx="2045655" cy="1151412"/>
          </a:xfrm>
          <a:prstGeom prst="rect">
            <a:avLst/>
          </a:prstGeom>
          <a:ln w="28575">
            <a:solidFill>
              <a:srgbClr val="F69B36"/>
            </a:solidFill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669" y="933272"/>
            <a:ext cx="2045655" cy="1151412"/>
          </a:xfrm>
          <a:prstGeom prst="rect">
            <a:avLst/>
          </a:prstGeom>
          <a:ln w="28575">
            <a:solidFill>
              <a:srgbClr val="F69B36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602" y="1108962"/>
            <a:ext cx="2045655" cy="1151412"/>
          </a:xfrm>
          <a:prstGeom prst="rect">
            <a:avLst/>
          </a:prstGeom>
          <a:ln w="28575">
            <a:solidFill>
              <a:srgbClr val="F8B162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602" y="1284647"/>
            <a:ext cx="2045655" cy="1151412"/>
          </a:xfrm>
          <a:prstGeom prst="rect">
            <a:avLst/>
          </a:prstGeom>
          <a:ln w="28575">
            <a:solidFill>
              <a:srgbClr val="F8B162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1954602" y="1454277"/>
            <a:ext cx="2045655" cy="1151412"/>
          </a:xfrm>
          <a:prstGeom prst="rect">
            <a:avLst/>
          </a:prstGeom>
          <a:blipFill>
            <a:blip r:embed="rId4">
              <a:alphaModFix amt="25000"/>
            </a:blip>
            <a:stretch>
              <a:fillRect/>
            </a:stretch>
          </a:blipFill>
          <a:ln w="28575">
            <a:solidFill>
              <a:srgbClr val="F8B162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B1E4EEF0-B5DA-4CFF-B69E-F3B1285FF642}"/>
              </a:ext>
            </a:extLst>
          </p:cNvPr>
          <p:cNvSpPr txBox="1"/>
          <p:nvPr/>
        </p:nvSpPr>
        <p:spPr>
          <a:xfrm>
            <a:off x="1440000" y="1588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porte </a:t>
            </a:r>
            <a:r>
              <a:rPr lang="fr-FR" sz="1200" b="1" dirty="0" err="1">
                <a:latin typeface="Script12 BT" panose="03080709030305060304" pitchFamily="65" charset="0"/>
              </a:rPr>
              <a:t>Settimiana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039992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/>
        </p:nvSpPr>
        <p:spPr>
          <a:xfrm>
            <a:off x="817238" y="156411"/>
            <a:ext cx="2107484" cy="2371425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999">
              <a:solidFill>
                <a:schemeClr val="tx1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3226915" y="156411"/>
            <a:ext cx="2107484" cy="2371425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999">
              <a:solidFill>
                <a:schemeClr val="tx1"/>
              </a:solidFill>
            </a:endParaRPr>
          </a:p>
        </p:txBody>
      </p:sp>
      <p:sp>
        <p:nvSpPr>
          <p:cNvPr id="11" name="Forme libre 10"/>
          <p:cNvSpPr/>
          <p:nvPr/>
        </p:nvSpPr>
        <p:spPr>
          <a:xfrm>
            <a:off x="1306093" y="656548"/>
            <a:ext cx="1170825" cy="1317459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999">
              <a:solidFill>
                <a:schemeClr val="tx1"/>
              </a:solidFill>
            </a:endParaRPr>
          </a:p>
        </p:txBody>
      </p:sp>
      <p:sp>
        <p:nvSpPr>
          <p:cNvPr id="12" name="Forme libre 11"/>
          <p:cNvSpPr/>
          <p:nvPr/>
        </p:nvSpPr>
        <p:spPr>
          <a:xfrm>
            <a:off x="3715772" y="668501"/>
            <a:ext cx="1170825" cy="1317459"/>
          </a:xfrm>
          <a:custGeom>
            <a:avLst/>
            <a:gdLst>
              <a:gd name="connsiteX0" fmla="*/ 0 w 4230470"/>
              <a:gd name="connsiteY0" fmla="*/ 1957718 h 3915435"/>
              <a:gd name="connsiteX1" fmla="*/ 678459 w 4230470"/>
              <a:gd name="connsiteY1" fmla="*/ 520940 h 3915435"/>
              <a:gd name="connsiteX2" fmla="*/ 2115239 w 4230470"/>
              <a:gd name="connsiteY2" fmla="*/ 2 h 3915435"/>
              <a:gd name="connsiteX3" fmla="*/ 3552017 w 4230470"/>
              <a:gd name="connsiteY3" fmla="*/ 520943 h 3915435"/>
              <a:gd name="connsiteX4" fmla="*/ 4230471 w 4230470"/>
              <a:gd name="connsiteY4" fmla="*/ 1957723 h 3915435"/>
              <a:gd name="connsiteX5" fmla="*/ 3552014 w 4230470"/>
              <a:gd name="connsiteY5" fmla="*/ 3394502 h 3915435"/>
              <a:gd name="connsiteX6" fmla="*/ 2115235 w 4230470"/>
              <a:gd name="connsiteY6" fmla="*/ 3915441 h 3915435"/>
              <a:gd name="connsiteX7" fmla="*/ 678456 w 4230470"/>
              <a:gd name="connsiteY7" fmla="*/ 3394500 h 3915435"/>
              <a:gd name="connsiteX8" fmla="*/ 1 w 4230470"/>
              <a:gd name="connsiteY8" fmla="*/ 1957720 h 3915435"/>
              <a:gd name="connsiteX9" fmla="*/ 0 w 4230470"/>
              <a:gd name="connsiteY9" fmla="*/ 1957718 h 3915435"/>
              <a:gd name="connsiteX10" fmla="*/ 371497 w 4230470"/>
              <a:gd name="connsiteY10" fmla="*/ 1957718 h 3915435"/>
              <a:gd name="connsiteX11" fmla="*/ 2115233 w 4230470"/>
              <a:gd name="connsiteY11" fmla="*/ 3543941 h 3915435"/>
              <a:gd name="connsiteX12" fmla="*/ 3858972 w 4230470"/>
              <a:gd name="connsiteY12" fmla="*/ 1957721 h 3915435"/>
              <a:gd name="connsiteX13" fmla="*/ 2115234 w 4230470"/>
              <a:gd name="connsiteY13" fmla="*/ 371500 h 3915435"/>
              <a:gd name="connsiteX14" fmla="*/ 371494 w 4230470"/>
              <a:gd name="connsiteY14" fmla="*/ 1957719 h 3915435"/>
              <a:gd name="connsiteX15" fmla="*/ 371497 w 4230470"/>
              <a:gd name="connsiteY15" fmla="*/ 1957718 h 3915435"/>
              <a:gd name="connsiteX0" fmla="*/ 0 w 4230472"/>
              <a:gd name="connsiteY0" fmla="*/ 1957716 h 4038640"/>
              <a:gd name="connsiteX1" fmla="*/ 678459 w 4230472"/>
              <a:gd name="connsiteY1" fmla="*/ 520938 h 4038640"/>
              <a:gd name="connsiteX2" fmla="*/ 2115239 w 4230472"/>
              <a:gd name="connsiteY2" fmla="*/ 0 h 4038640"/>
              <a:gd name="connsiteX3" fmla="*/ 3552017 w 4230472"/>
              <a:gd name="connsiteY3" fmla="*/ 520941 h 4038640"/>
              <a:gd name="connsiteX4" fmla="*/ 4230471 w 4230472"/>
              <a:gd name="connsiteY4" fmla="*/ 1957721 h 4038640"/>
              <a:gd name="connsiteX5" fmla="*/ 2835315 w 4230472"/>
              <a:gd name="connsiteY5" fmla="*/ 2655293 h 4038640"/>
              <a:gd name="connsiteX6" fmla="*/ 2115235 w 4230472"/>
              <a:gd name="connsiteY6" fmla="*/ 3915439 h 4038640"/>
              <a:gd name="connsiteX7" fmla="*/ 678456 w 4230472"/>
              <a:gd name="connsiteY7" fmla="*/ 3394498 h 4038640"/>
              <a:gd name="connsiteX8" fmla="*/ 1 w 4230472"/>
              <a:gd name="connsiteY8" fmla="*/ 1957718 h 4038640"/>
              <a:gd name="connsiteX9" fmla="*/ 0 w 4230472"/>
              <a:gd name="connsiteY9" fmla="*/ 1957716 h 4038640"/>
              <a:gd name="connsiteX10" fmla="*/ 371497 w 4230472"/>
              <a:gd name="connsiteY10" fmla="*/ 1957716 h 4038640"/>
              <a:gd name="connsiteX11" fmla="*/ 2115233 w 4230472"/>
              <a:gd name="connsiteY11" fmla="*/ 3543939 h 4038640"/>
              <a:gd name="connsiteX12" fmla="*/ 3858972 w 4230472"/>
              <a:gd name="connsiteY12" fmla="*/ 1957719 h 4038640"/>
              <a:gd name="connsiteX13" fmla="*/ 2115234 w 4230472"/>
              <a:gd name="connsiteY13" fmla="*/ 371498 h 4038640"/>
              <a:gd name="connsiteX14" fmla="*/ 371494 w 4230472"/>
              <a:gd name="connsiteY14" fmla="*/ 1957717 h 4038640"/>
              <a:gd name="connsiteX15" fmla="*/ 371497 w 4230472"/>
              <a:gd name="connsiteY15" fmla="*/ 1957716 h 4038640"/>
              <a:gd name="connsiteX0" fmla="*/ 0 w 4230472"/>
              <a:gd name="connsiteY0" fmla="*/ 1957716 h 4158653"/>
              <a:gd name="connsiteX1" fmla="*/ 678459 w 4230472"/>
              <a:gd name="connsiteY1" fmla="*/ 520938 h 4158653"/>
              <a:gd name="connsiteX2" fmla="*/ 2115239 w 4230472"/>
              <a:gd name="connsiteY2" fmla="*/ 0 h 4158653"/>
              <a:gd name="connsiteX3" fmla="*/ 3552017 w 4230472"/>
              <a:gd name="connsiteY3" fmla="*/ 520941 h 4158653"/>
              <a:gd name="connsiteX4" fmla="*/ 4230471 w 4230472"/>
              <a:gd name="connsiteY4" fmla="*/ 1957721 h 4158653"/>
              <a:gd name="connsiteX5" fmla="*/ 2025225 w 4230472"/>
              <a:gd name="connsiteY5" fmla="*/ 1935212 h 4158653"/>
              <a:gd name="connsiteX6" fmla="*/ 2115235 w 4230472"/>
              <a:gd name="connsiteY6" fmla="*/ 3915439 h 4158653"/>
              <a:gd name="connsiteX7" fmla="*/ 678456 w 4230472"/>
              <a:gd name="connsiteY7" fmla="*/ 3394498 h 4158653"/>
              <a:gd name="connsiteX8" fmla="*/ 1 w 4230472"/>
              <a:gd name="connsiteY8" fmla="*/ 1957718 h 4158653"/>
              <a:gd name="connsiteX9" fmla="*/ 0 w 4230472"/>
              <a:gd name="connsiteY9" fmla="*/ 1957716 h 4158653"/>
              <a:gd name="connsiteX10" fmla="*/ 371497 w 4230472"/>
              <a:gd name="connsiteY10" fmla="*/ 1957716 h 4158653"/>
              <a:gd name="connsiteX11" fmla="*/ 2115233 w 4230472"/>
              <a:gd name="connsiteY11" fmla="*/ 3543939 h 4158653"/>
              <a:gd name="connsiteX12" fmla="*/ 3858972 w 4230472"/>
              <a:gd name="connsiteY12" fmla="*/ 1957719 h 4158653"/>
              <a:gd name="connsiteX13" fmla="*/ 2115234 w 4230472"/>
              <a:gd name="connsiteY13" fmla="*/ 371498 h 4158653"/>
              <a:gd name="connsiteX14" fmla="*/ 371494 w 4230472"/>
              <a:gd name="connsiteY14" fmla="*/ 1957717 h 4158653"/>
              <a:gd name="connsiteX15" fmla="*/ 371497 w 4230472"/>
              <a:gd name="connsiteY15" fmla="*/ 1957716 h 4158653"/>
              <a:gd name="connsiteX0" fmla="*/ 0 w 4230472"/>
              <a:gd name="connsiteY0" fmla="*/ 1957716 h 4023638"/>
              <a:gd name="connsiteX1" fmla="*/ 678459 w 4230472"/>
              <a:gd name="connsiteY1" fmla="*/ 520938 h 4023638"/>
              <a:gd name="connsiteX2" fmla="*/ 2115239 w 4230472"/>
              <a:gd name="connsiteY2" fmla="*/ 0 h 4023638"/>
              <a:gd name="connsiteX3" fmla="*/ 3552017 w 4230472"/>
              <a:gd name="connsiteY3" fmla="*/ 520941 h 4023638"/>
              <a:gd name="connsiteX4" fmla="*/ 4230471 w 4230472"/>
              <a:gd name="connsiteY4" fmla="*/ 1957721 h 4023638"/>
              <a:gd name="connsiteX5" fmla="*/ 2745305 w 4230472"/>
              <a:gd name="connsiteY5" fmla="*/ 2745302 h 4023638"/>
              <a:gd name="connsiteX6" fmla="*/ 2115235 w 4230472"/>
              <a:gd name="connsiteY6" fmla="*/ 3915439 h 4023638"/>
              <a:gd name="connsiteX7" fmla="*/ 678456 w 4230472"/>
              <a:gd name="connsiteY7" fmla="*/ 3394498 h 4023638"/>
              <a:gd name="connsiteX8" fmla="*/ 1 w 4230472"/>
              <a:gd name="connsiteY8" fmla="*/ 1957718 h 4023638"/>
              <a:gd name="connsiteX9" fmla="*/ 0 w 4230472"/>
              <a:gd name="connsiteY9" fmla="*/ 1957716 h 4023638"/>
              <a:gd name="connsiteX10" fmla="*/ 371497 w 4230472"/>
              <a:gd name="connsiteY10" fmla="*/ 1957716 h 4023638"/>
              <a:gd name="connsiteX11" fmla="*/ 2115233 w 4230472"/>
              <a:gd name="connsiteY11" fmla="*/ 3543939 h 4023638"/>
              <a:gd name="connsiteX12" fmla="*/ 3858972 w 4230472"/>
              <a:gd name="connsiteY12" fmla="*/ 1957719 h 4023638"/>
              <a:gd name="connsiteX13" fmla="*/ 2115234 w 4230472"/>
              <a:gd name="connsiteY13" fmla="*/ 371498 h 4023638"/>
              <a:gd name="connsiteX14" fmla="*/ 371494 w 4230472"/>
              <a:gd name="connsiteY14" fmla="*/ 1957717 h 4023638"/>
              <a:gd name="connsiteX15" fmla="*/ 371497 w 4230472"/>
              <a:gd name="connsiteY15" fmla="*/ 1957716 h 4023638"/>
              <a:gd name="connsiteX0" fmla="*/ 0 w 4230472"/>
              <a:gd name="connsiteY0" fmla="*/ 2080915 h 4146837"/>
              <a:gd name="connsiteX1" fmla="*/ 1215135 w 4230472"/>
              <a:gd name="connsiteY1" fmla="*/ 1383336 h 4146837"/>
              <a:gd name="connsiteX2" fmla="*/ 2115239 w 4230472"/>
              <a:gd name="connsiteY2" fmla="*/ 123199 h 4146837"/>
              <a:gd name="connsiteX3" fmla="*/ 3552017 w 4230472"/>
              <a:gd name="connsiteY3" fmla="*/ 644140 h 4146837"/>
              <a:gd name="connsiteX4" fmla="*/ 4230471 w 4230472"/>
              <a:gd name="connsiteY4" fmla="*/ 2080920 h 4146837"/>
              <a:gd name="connsiteX5" fmla="*/ 2745305 w 4230472"/>
              <a:gd name="connsiteY5" fmla="*/ 2868501 h 4146837"/>
              <a:gd name="connsiteX6" fmla="*/ 2115235 w 4230472"/>
              <a:gd name="connsiteY6" fmla="*/ 4038638 h 4146837"/>
              <a:gd name="connsiteX7" fmla="*/ 678456 w 4230472"/>
              <a:gd name="connsiteY7" fmla="*/ 3517697 h 4146837"/>
              <a:gd name="connsiteX8" fmla="*/ 1 w 4230472"/>
              <a:gd name="connsiteY8" fmla="*/ 2080917 h 4146837"/>
              <a:gd name="connsiteX9" fmla="*/ 0 w 4230472"/>
              <a:gd name="connsiteY9" fmla="*/ 2080915 h 4146837"/>
              <a:gd name="connsiteX10" fmla="*/ 371497 w 4230472"/>
              <a:gd name="connsiteY10" fmla="*/ 2080915 h 4146837"/>
              <a:gd name="connsiteX11" fmla="*/ 2115233 w 4230472"/>
              <a:gd name="connsiteY11" fmla="*/ 3667138 h 4146837"/>
              <a:gd name="connsiteX12" fmla="*/ 3858972 w 4230472"/>
              <a:gd name="connsiteY12" fmla="*/ 2080918 h 4146837"/>
              <a:gd name="connsiteX13" fmla="*/ 2115234 w 4230472"/>
              <a:gd name="connsiteY13" fmla="*/ 494697 h 4146837"/>
              <a:gd name="connsiteX14" fmla="*/ 371494 w 4230472"/>
              <a:gd name="connsiteY14" fmla="*/ 2080916 h 4146837"/>
              <a:gd name="connsiteX15" fmla="*/ 371497 w 4230472"/>
              <a:gd name="connsiteY15" fmla="*/ 2080915 h 4146837"/>
              <a:gd name="connsiteX0" fmla="*/ 0 w 4230472"/>
              <a:gd name="connsiteY0" fmla="*/ 1980218 h 4046140"/>
              <a:gd name="connsiteX1" fmla="*/ 1215135 w 4230472"/>
              <a:gd name="connsiteY1" fmla="*/ 1282639 h 4046140"/>
              <a:gd name="connsiteX2" fmla="*/ 2115239 w 4230472"/>
              <a:gd name="connsiteY2" fmla="*/ 22502 h 4046140"/>
              <a:gd name="connsiteX3" fmla="*/ 2925325 w 4230472"/>
              <a:gd name="connsiteY3" fmla="*/ 1147625 h 4046140"/>
              <a:gd name="connsiteX4" fmla="*/ 4230471 w 4230472"/>
              <a:gd name="connsiteY4" fmla="*/ 1980223 h 4046140"/>
              <a:gd name="connsiteX5" fmla="*/ 2745305 w 4230472"/>
              <a:gd name="connsiteY5" fmla="*/ 2767804 h 4046140"/>
              <a:gd name="connsiteX6" fmla="*/ 2115235 w 4230472"/>
              <a:gd name="connsiteY6" fmla="*/ 3937941 h 4046140"/>
              <a:gd name="connsiteX7" fmla="*/ 678456 w 4230472"/>
              <a:gd name="connsiteY7" fmla="*/ 3417000 h 4046140"/>
              <a:gd name="connsiteX8" fmla="*/ 1 w 4230472"/>
              <a:gd name="connsiteY8" fmla="*/ 1980220 h 4046140"/>
              <a:gd name="connsiteX9" fmla="*/ 0 w 4230472"/>
              <a:gd name="connsiteY9" fmla="*/ 1980218 h 4046140"/>
              <a:gd name="connsiteX10" fmla="*/ 371497 w 4230472"/>
              <a:gd name="connsiteY10" fmla="*/ 1980218 h 4046140"/>
              <a:gd name="connsiteX11" fmla="*/ 2115233 w 4230472"/>
              <a:gd name="connsiteY11" fmla="*/ 3566441 h 4046140"/>
              <a:gd name="connsiteX12" fmla="*/ 3858972 w 4230472"/>
              <a:gd name="connsiteY12" fmla="*/ 1980221 h 4046140"/>
              <a:gd name="connsiteX13" fmla="*/ 2115234 w 4230472"/>
              <a:gd name="connsiteY13" fmla="*/ 394000 h 4046140"/>
              <a:gd name="connsiteX14" fmla="*/ 371494 w 4230472"/>
              <a:gd name="connsiteY14" fmla="*/ 1980219 h 4046140"/>
              <a:gd name="connsiteX15" fmla="*/ 371497 w 4230472"/>
              <a:gd name="connsiteY15" fmla="*/ 1980218 h 4046140"/>
              <a:gd name="connsiteX0" fmla="*/ 0 w 4230472"/>
              <a:gd name="connsiteY0" fmla="*/ 1980218 h 3960443"/>
              <a:gd name="connsiteX1" fmla="*/ 1215135 w 4230472"/>
              <a:gd name="connsiteY1" fmla="*/ 1282639 h 3960443"/>
              <a:gd name="connsiteX2" fmla="*/ 2115239 w 4230472"/>
              <a:gd name="connsiteY2" fmla="*/ 22502 h 3960443"/>
              <a:gd name="connsiteX3" fmla="*/ 2925325 w 4230472"/>
              <a:gd name="connsiteY3" fmla="*/ 1147625 h 3960443"/>
              <a:gd name="connsiteX4" fmla="*/ 4230471 w 4230472"/>
              <a:gd name="connsiteY4" fmla="*/ 1980223 h 3960443"/>
              <a:gd name="connsiteX5" fmla="*/ 2745305 w 4230472"/>
              <a:gd name="connsiteY5" fmla="*/ 2767804 h 3960443"/>
              <a:gd name="connsiteX6" fmla="*/ 2115235 w 4230472"/>
              <a:gd name="connsiteY6" fmla="*/ 3937941 h 3960443"/>
              <a:gd name="connsiteX7" fmla="*/ 1215135 w 4230472"/>
              <a:gd name="connsiteY7" fmla="*/ 2632789 h 3960443"/>
              <a:gd name="connsiteX8" fmla="*/ 1 w 4230472"/>
              <a:gd name="connsiteY8" fmla="*/ 1980220 h 3960443"/>
              <a:gd name="connsiteX9" fmla="*/ 0 w 4230472"/>
              <a:gd name="connsiteY9" fmla="*/ 1980218 h 3960443"/>
              <a:gd name="connsiteX10" fmla="*/ 371497 w 4230472"/>
              <a:gd name="connsiteY10" fmla="*/ 1980218 h 3960443"/>
              <a:gd name="connsiteX11" fmla="*/ 2115233 w 4230472"/>
              <a:gd name="connsiteY11" fmla="*/ 3566441 h 3960443"/>
              <a:gd name="connsiteX12" fmla="*/ 3858972 w 4230472"/>
              <a:gd name="connsiteY12" fmla="*/ 1980221 h 3960443"/>
              <a:gd name="connsiteX13" fmla="*/ 2115234 w 4230472"/>
              <a:gd name="connsiteY13" fmla="*/ 394000 h 3960443"/>
              <a:gd name="connsiteX14" fmla="*/ 371494 w 4230472"/>
              <a:gd name="connsiteY14" fmla="*/ 1980219 h 3960443"/>
              <a:gd name="connsiteX15" fmla="*/ 371497 w 4230472"/>
              <a:gd name="connsiteY15" fmla="*/ 1980218 h 3960443"/>
              <a:gd name="connsiteX0" fmla="*/ 0 w 4230472"/>
              <a:gd name="connsiteY0" fmla="*/ 1980218 h 3956997"/>
              <a:gd name="connsiteX1" fmla="*/ 1215135 w 4230472"/>
              <a:gd name="connsiteY1" fmla="*/ 1282639 h 3956997"/>
              <a:gd name="connsiteX2" fmla="*/ 2115239 w 4230472"/>
              <a:gd name="connsiteY2" fmla="*/ 22502 h 3956997"/>
              <a:gd name="connsiteX3" fmla="*/ 2925325 w 4230472"/>
              <a:gd name="connsiteY3" fmla="*/ 1147625 h 3956997"/>
              <a:gd name="connsiteX4" fmla="*/ 4230471 w 4230472"/>
              <a:gd name="connsiteY4" fmla="*/ 1980223 h 3956997"/>
              <a:gd name="connsiteX5" fmla="*/ 2868941 w 4230472"/>
              <a:gd name="connsiteY5" fmla="*/ 2747124 h 3956997"/>
              <a:gd name="connsiteX6" fmla="*/ 2115235 w 4230472"/>
              <a:gd name="connsiteY6" fmla="*/ 3937941 h 3956997"/>
              <a:gd name="connsiteX7" fmla="*/ 1215135 w 4230472"/>
              <a:gd name="connsiteY7" fmla="*/ 2632789 h 3956997"/>
              <a:gd name="connsiteX8" fmla="*/ 1 w 4230472"/>
              <a:gd name="connsiteY8" fmla="*/ 1980220 h 3956997"/>
              <a:gd name="connsiteX9" fmla="*/ 0 w 4230472"/>
              <a:gd name="connsiteY9" fmla="*/ 1980218 h 3956997"/>
              <a:gd name="connsiteX10" fmla="*/ 371497 w 4230472"/>
              <a:gd name="connsiteY10" fmla="*/ 1980218 h 3956997"/>
              <a:gd name="connsiteX11" fmla="*/ 2115233 w 4230472"/>
              <a:gd name="connsiteY11" fmla="*/ 3566441 h 3956997"/>
              <a:gd name="connsiteX12" fmla="*/ 3858972 w 4230472"/>
              <a:gd name="connsiteY12" fmla="*/ 1980221 h 3956997"/>
              <a:gd name="connsiteX13" fmla="*/ 2115234 w 4230472"/>
              <a:gd name="connsiteY13" fmla="*/ 394000 h 3956997"/>
              <a:gd name="connsiteX14" fmla="*/ 371494 w 4230472"/>
              <a:gd name="connsiteY14" fmla="*/ 1980219 h 3956997"/>
              <a:gd name="connsiteX15" fmla="*/ 371497 w 4230472"/>
              <a:gd name="connsiteY15" fmla="*/ 1980218 h 3956997"/>
              <a:gd name="connsiteX0" fmla="*/ 0 w 4327725"/>
              <a:gd name="connsiteY0" fmla="*/ 1980218 h 3956997"/>
              <a:gd name="connsiteX1" fmla="*/ 1215135 w 4327725"/>
              <a:gd name="connsiteY1" fmla="*/ 1282639 h 3956997"/>
              <a:gd name="connsiteX2" fmla="*/ 2115239 w 4327725"/>
              <a:gd name="connsiteY2" fmla="*/ 22502 h 3956997"/>
              <a:gd name="connsiteX3" fmla="*/ 2925325 w 4327725"/>
              <a:gd name="connsiteY3" fmla="*/ 1147625 h 3956997"/>
              <a:gd name="connsiteX4" fmla="*/ 4327724 w 4327725"/>
              <a:gd name="connsiteY4" fmla="*/ 1968773 h 3956997"/>
              <a:gd name="connsiteX5" fmla="*/ 2868941 w 4327725"/>
              <a:gd name="connsiteY5" fmla="*/ 2747124 h 3956997"/>
              <a:gd name="connsiteX6" fmla="*/ 2115235 w 4327725"/>
              <a:gd name="connsiteY6" fmla="*/ 3937941 h 3956997"/>
              <a:gd name="connsiteX7" fmla="*/ 1215135 w 4327725"/>
              <a:gd name="connsiteY7" fmla="*/ 2632789 h 3956997"/>
              <a:gd name="connsiteX8" fmla="*/ 1 w 4327725"/>
              <a:gd name="connsiteY8" fmla="*/ 1980220 h 3956997"/>
              <a:gd name="connsiteX9" fmla="*/ 0 w 4327725"/>
              <a:gd name="connsiteY9" fmla="*/ 1980218 h 3956997"/>
              <a:gd name="connsiteX10" fmla="*/ 371497 w 4327725"/>
              <a:gd name="connsiteY10" fmla="*/ 1980218 h 3956997"/>
              <a:gd name="connsiteX11" fmla="*/ 2115233 w 4327725"/>
              <a:gd name="connsiteY11" fmla="*/ 3566441 h 3956997"/>
              <a:gd name="connsiteX12" fmla="*/ 3858972 w 4327725"/>
              <a:gd name="connsiteY12" fmla="*/ 1980221 h 3956997"/>
              <a:gd name="connsiteX13" fmla="*/ 2115234 w 4327725"/>
              <a:gd name="connsiteY13" fmla="*/ 394000 h 3956997"/>
              <a:gd name="connsiteX14" fmla="*/ 371494 w 4327725"/>
              <a:gd name="connsiteY14" fmla="*/ 1980219 h 3956997"/>
              <a:gd name="connsiteX15" fmla="*/ 371497 w 4327725"/>
              <a:gd name="connsiteY15" fmla="*/ 1980218 h 3956997"/>
              <a:gd name="connsiteX0" fmla="*/ 0 w 4181846"/>
              <a:gd name="connsiteY0" fmla="*/ 1980218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0 w 4181846"/>
              <a:gd name="connsiteY9" fmla="*/ 1980218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2014559 h 3956997"/>
              <a:gd name="connsiteX1" fmla="*/ 1215135 w 4181846"/>
              <a:gd name="connsiteY1" fmla="*/ 1282639 h 3956997"/>
              <a:gd name="connsiteX2" fmla="*/ 2115239 w 4181846"/>
              <a:gd name="connsiteY2" fmla="*/ 22502 h 3956997"/>
              <a:gd name="connsiteX3" fmla="*/ 2925325 w 4181846"/>
              <a:gd name="connsiteY3" fmla="*/ 1147625 h 3956997"/>
              <a:gd name="connsiteX4" fmla="*/ 4181845 w 4181846"/>
              <a:gd name="connsiteY4" fmla="*/ 1968773 h 3956997"/>
              <a:gd name="connsiteX5" fmla="*/ 2868941 w 4181846"/>
              <a:gd name="connsiteY5" fmla="*/ 2747124 h 3956997"/>
              <a:gd name="connsiteX6" fmla="*/ 2115235 w 4181846"/>
              <a:gd name="connsiteY6" fmla="*/ 3937941 h 3956997"/>
              <a:gd name="connsiteX7" fmla="*/ 1215135 w 4181846"/>
              <a:gd name="connsiteY7" fmla="*/ 2632789 h 3956997"/>
              <a:gd name="connsiteX8" fmla="*/ 1 w 4181846"/>
              <a:gd name="connsiteY8" fmla="*/ 1980220 h 3956997"/>
              <a:gd name="connsiteX9" fmla="*/ 48625 w 4181846"/>
              <a:gd name="connsiteY9" fmla="*/ 2014559 h 3956997"/>
              <a:gd name="connsiteX10" fmla="*/ 371497 w 4181846"/>
              <a:gd name="connsiteY10" fmla="*/ 1980218 h 3956997"/>
              <a:gd name="connsiteX11" fmla="*/ 2115233 w 4181846"/>
              <a:gd name="connsiteY11" fmla="*/ 3566441 h 3956997"/>
              <a:gd name="connsiteX12" fmla="*/ 3858972 w 4181846"/>
              <a:gd name="connsiteY12" fmla="*/ 1980221 h 3956997"/>
              <a:gd name="connsiteX13" fmla="*/ 2115234 w 4181846"/>
              <a:gd name="connsiteY13" fmla="*/ 394000 h 3956997"/>
              <a:gd name="connsiteX14" fmla="*/ 371494 w 4181846"/>
              <a:gd name="connsiteY14" fmla="*/ 1980219 h 3956997"/>
              <a:gd name="connsiteX15" fmla="*/ 371497 w 4181846"/>
              <a:gd name="connsiteY15" fmla="*/ 1980218 h 3956997"/>
              <a:gd name="connsiteX0" fmla="*/ 48625 w 4181846"/>
              <a:gd name="connsiteY0" fmla="*/ 1991275 h 3933713"/>
              <a:gd name="connsiteX1" fmla="*/ 1215135 w 4181846"/>
              <a:gd name="connsiteY1" fmla="*/ 1259355 h 3933713"/>
              <a:gd name="connsiteX2" fmla="*/ 2139548 w 4181846"/>
              <a:gd name="connsiteY2" fmla="*/ 22502 h 3933713"/>
              <a:gd name="connsiteX3" fmla="*/ 2925325 w 4181846"/>
              <a:gd name="connsiteY3" fmla="*/ 1124341 h 3933713"/>
              <a:gd name="connsiteX4" fmla="*/ 4181845 w 4181846"/>
              <a:gd name="connsiteY4" fmla="*/ 1945489 h 3933713"/>
              <a:gd name="connsiteX5" fmla="*/ 2868941 w 4181846"/>
              <a:gd name="connsiteY5" fmla="*/ 2723840 h 3933713"/>
              <a:gd name="connsiteX6" fmla="*/ 2115235 w 4181846"/>
              <a:gd name="connsiteY6" fmla="*/ 3914657 h 3933713"/>
              <a:gd name="connsiteX7" fmla="*/ 1215135 w 4181846"/>
              <a:gd name="connsiteY7" fmla="*/ 2609505 h 3933713"/>
              <a:gd name="connsiteX8" fmla="*/ 1 w 4181846"/>
              <a:gd name="connsiteY8" fmla="*/ 1956936 h 3933713"/>
              <a:gd name="connsiteX9" fmla="*/ 48625 w 4181846"/>
              <a:gd name="connsiteY9" fmla="*/ 1991275 h 3933713"/>
              <a:gd name="connsiteX10" fmla="*/ 371497 w 4181846"/>
              <a:gd name="connsiteY10" fmla="*/ 1956934 h 3933713"/>
              <a:gd name="connsiteX11" fmla="*/ 2115233 w 4181846"/>
              <a:gd name="connsiteY11" fmla="*/ 3543157 h 3933713"/>
              <a:gd name="connsiteX12" fmla="*/ 3858972 w 4181846"/>
              <a:gd name="connsiteY12" fmla="*/ 1956937 h 3933713"/>
              <a:gd name="connsiteX13" fmla="*/ 2115234 w 4181846"/>
              <a:gd name="connsiteY13" fmla="*/ 370716 h 3933713"/>
              <a:gd name="connsiteX14" fmla="*/ 371494 w 4181846"/>
              <a:gd name="connsiteY14" fmla="*/ 1956935 h 3933713"/>
              <a:gd name="connsiteX15" fmla="*/ 371497 w 4181846"/>
              <a:gd name="connsiteY15" fmla="*/ 1956934 h 3933713"/>
              <a:gd name="connsiteX0" fmla="*/ 48625 w 4181846"/>
              <a:gd name="connsiteY0" fmla="*/ 1991275 h 3841746"/>
              <a:gd name="connsiteX1" fmla="*/ 1215135 w 4181846"/>
              <a:gd name="connsiteY1" fmla="*/ 1259355 h 3841746"/>
              <a:gd name="connsiteX2" fmla="*/ 2139548 w 4181846"/>
              <a:gd name="connsiteY2" fmla="*/ 22502 h 3841746"/>
              <a:gd name="connsiteX3" fmla="*/ 2925325 w 4181846"/>
              <a:gd name="connsiteY3" fmla="*/ 1124341 h 3841746"/>
              <a:gd name="connsiteX4" fmla="*/ 4181845 w 4181846"/>
              <a:gd name="connsiteY4" fmla="*/ 1945489 h 3841746"/>
              <a:gd name="connsiteX5" fmla="*/ 2868941 w 4181846"/>
              <a:gd name="connsiteY5" fmla="*/ 2723840 h 3841746"/>
              <a:gd name="connsiteX6" fmla="*/ 2139548 w 4181846"/>
              <a:gd name="connsiteY6" fmla="*/ 3822690 h 3841746"/>
              <a:gd name="connsiteX7" fmla="*/ 1215135 w 4181846"/>
              <a:gd name="connsiteY7" fmla="*/ 2609505 h 3841746"/>
              <a:gd name="connsiteX8" fmla="*/ 1 w 4181846"/>
              <a:gd name="connsiteY8" fmla="*/ 1956936 h 3841746"/>
              <a:gd name="connsiteX9" fmla="*/ 48625 w 4181846"/>
              <a:gd name="connsiteY9" fmla="*/ 1991275 h 3841746"/>
              <a:gd name="connsiteX10" fmla="*/ 371497 w 4181846"/>
              <a:gd name="connsiteY10" fmla="*/ 1956934 h 3841746"/>
              <a:gd name="connsiteX11" fmla="*/ 2115233 w 4181846"/>
              <a:gd name="connsiteY11" fmla="*/ 3543157 h 3841746"/>
              <a:gd name="connsiteX12" fmla="*/ 3858972 w 4181846"/>
              <a:gd name="connsiteY12" fmla="*/ 1956937 h 3841746"/>
              <a:gd name="connsiteX13" fmla="*/ 2115234 w 4181846"/>
              <a:gd name="connsiteY13" fmla="*/ 370716 h 3841746"/>
              <a:gd name="connsiteX14" fmla="*/ 371494 w 4181846"/>
              <a:gd name="connsiteY14" fmla="*/ 1956935 h 3841746"/>
              <a:gd name="connsiteX15" fmla="*/ 371497 w 4181846"/>
              <a:gd name="connsiteY15" fmla="*/ 1956934 h 3841746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  <a:gd name="connsiteX0" fmla="*/ 48625 w 4181846"/>
              <a:gd name="connsiteY0" fmla="*/ 1991275 h 3834188"/>
              <a:gd name="connsiteX1" fmla="*/ 1215135 w 4181846"/>
              <a:gd name="connsiteY1" fmla="*/ 1259355 h 3834188"/>
              <a:gd name="connsiteX2" fmla="*/ 2139548 w 4181846"/>
              <a:gd name="connsiteY2" fmla="*/ 22502 h 3834188"/>
              <a:gd name="connsiteX3" fmla="*/ 2925325 w 4181846"/>
              <a:gd name="connsiteY3" fmla="*/ 1124341 h 3834188"/>
              <a:gd name="connsiteX4" fmla="*/ 4181845 w 4181846"/>
              <a:gd name="connsiteY4" fmla="*/ 1945489 h 3834188"/>
              <a:gd name="connsiteX5" fmla="*/ 2868941 w 4181846"/>
              <a:gd name="connsiteY5" fmla="*/ 2723840 h 3834188"/>
              <a:gd name="connsiteX6" fmla="*/ 2139548 w 4181846"/>
              <a:gd name="connsiteY6" fmla="*/ 3822690 h 3834188"/>
              <a:gd name="connsiteX7" fmla="*/ 1215135 w 4181846"/>
              <a:gd name="connsiteY7" fmla="*/ 2609505 h 3834188"/>
              <a:gd name="connsiteX8" fmla="*/ 1 w 4181846"/>
              <a:gd name="connsiteY8" fmla="*/ 1956936 h 3834188"/>
              <a:gd name="connsiteX9" fmla="*/ 48625 w 4181846"/>
              <a:gd name="connsiteY9" fmla="*/ 1991275 h 3834188"/>
              <a:gd name="connsiteX10" fmla="*/ 371497 w 4181846"/>
              <a:gd name="connsiteY10" fmla="*/ 1956934 h 3834188"/>
              <a:gd name="connsiteX11" fmla="*/ 2115233 w 4181846"/>
              <a:gd name="connsiteY11" fmla="*/ 3543157 h 3834188"/>
              <a:gd name="connsiteX12" fmla="*/ 3858972 w 4181846"/>
              <a:gd name="connsiteY12" fmla="*/ 1956937 h 3834188"/>
              <a:gd name="connsiteX13" fmla="*/ 2115234 w 4181846"/>
              <a:gd name="connsiteY13" fmla="*/ 370716 h 3834188"/>
              <a:gd name="connsiteX14" fmla="*/ 371494 w 4181846"/>
              <a:gd name="connsiteY14" fmla="*/ 1956935 h 3834188"/>
              <a:gd name="connsiteX15" fmla="*/ 371497 w 4181846"/>
              <a:gd name="connsiteY15" fmla="*/ 1956934 h 3834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4181846" h="3834188">
                <a:moveTo>
                  <a:pt x="48625" y="1991275"/>
                </a:moveTo>
                <a:cubicBezTo>
                  <a:pt x="48626" y="1445781"/>
                  <a:pt x="782583" y="1629882"/>
                  <a:pt x="1215135" y="1259355"/>
                </a:cubicBezTo>
                <a:cubicBezTo>
                  <a:pt x="1606098" y="924453"/>
                  <a:pt x="1854516" y="45004"/>
                  <a:pt x="2139548" y="22502"/>
                </a:cubicBezTo>
                <a:cubicBezTo>
                  <a:pt x="2424580" y="0"/>
                  <a:pt x="2534363" y="789438"/>
                  <a:pt x="2925325" y="1124341"/>
                </a:cubicBezTo>
                <a:cubicBezTo>
                  <a:pt x="3357876" y="1494870"/>
                  <a:pt x="4181846" y="1399996"/>
                  <a:pt x="4181845" y="1945489"/>
                </a:cubicBezTo>
                <a:cubicBezTo>
                  <a:pt x="4181845" y="2490983"/>
                  <a:pt x="3301493" y="2353312"/>
                  <a:pt x="2868941" y="2723840"/>
                </a:cubicBezTo>
                <a:cubicBezTo>
                  <a:pt x="2477978" y="3058742"/>
                  <a:pt x="2668601" y="3834188"/>
                  <a:pt x="2139548" y="3822690"/>
                </a:cubicBezTo>
                <a:cubicBezTo>
                  <a:pt x="1494750" y="3747751"/>
                  <a:pt x="1606098" y="2944408"/>
                  <a:pt x="1215135" y="2609505"/>
                </a:cubicBezTo>
                <a:cubicBezTo>
                  <a:pt x="782584" y="2238977"/>
                  <a:pt x="0" y="2502430"/>
                  <a:pt x="1" y="1956936"/>
                </a:cubicBezTo>
                <a:cubicBezTo>
                  <a:pt x="1" y="1956935"/>
                  <a:pt x="48625" y="1991276"/>
                  <a:pt x="48625" y="1991275"/>
                </a:cubicBezTo>
                <a:close/>
                <a:moveTo>
                  <a:pt x="371497" y="1956934"/>
                </a:moveTo>
                <a:cubicBezTo>
                  <a:pt x="371496" y="2832980"/>
                  <a:pt x="1152193" y="3543156"/>
                  <a:pt x="2115233" y="3543157"/>
                </a:cubicBezTo>
                <a:cubicBezTo>
                  <a:pt x="3078273" y="3543157"/>
                  <a:pt x="3858971" y="2832983"/>
                  <a:pt x="3858972" y="1956937"/>
                </a:cubicBezTo>
                <a:cubicBezTo>
                  <a:pt x="3858972" y="1080891"/>
                  <a:pt x="3078274" y="370716"/>
                  <a:pt x="2115234" y="370716"/>
                </a:cubicBezTo>
                <a:cubicBezTo>
                  <a:pt x="1152194" y="370715"/>
                  <a:pt x="371495" y="1080889"/>
                  <a:pt x="371494" y="1956935"/>
                </a:cubicBezTo>
                <a:cubicBezTo>
                  <a:pt x="371495" y="1956935"/>
                  <a:pt x="371496" y="1956934"/>
                  <a:pt x="371497" y="1956934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999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6116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9399EF4-B8E2-4772-B092-09BC52637488}"/>
              </a:ext>
            </a:extLst>
          </p:cNvPr>
          <p:cNvSpPr txBox="1"/>
          <p:nvPr/>
        </p:nvSpPr>
        <p:spPr>
          <a:xfrm>
            <a:off x="2124000" y="1588"/>
            <a:ext cx="18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porte </a:t>
            </a:r>
            <a:r>
              <a:rPr lang="fr-FR" sz="1200" b="1" dirty="0" err="1">
                <a:latin typeface="Script12 BT" panose="03080709030305060304" pitchFamily="65" charset="0"/>
              </a:rPr>
              <a:t>Furba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055131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250"/>
                            </p:stCondLst>
                            <p:childTnLst>
                              <p:par>
                                <p:cTn id="18" presetID="19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6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42" y="1587"/>
            <a:ext cx="6116116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40724" y="480420"/>
            <a:ext cx="3237760" cy="22763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40724" y="501745"/>
            <a:ext cx="3227025" cy="223997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65772" y="1026125"/>
            <a:ext cx="1589621" cy="119121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60A08CC-7435-4F81-B1C8-AF8876968351}"/>
              </a:ext>
            </a:extLst>
          </p:cNvPr>
          <p:cNvSpPr txBox="1"/>
          <p:nvPr/>
        </p:nvSpPr>
        <p:spPr>
          <a:xfrm>
            <a:off x="1044000" y="1588"/>
            <a:ext cx="396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Pyramide de Caius </a:t>
            </a:r>
            <a:r>
              <a:rPr lang="fr-FR" sz="1200" b="1" dirty="0" err="1">
                <a:latin typeface="Script12 BT" panose="03080709030305060304" pitchFamily="65" charset="0"/>
              </a:rPr>
              <a:t>Cestius</a:t>
            </a:r>
            <a:r>
              <a:rPr lang="fr-FR" sz="1200" b="1" dirty="0">
                <a:latin typeface="Script12 BT" panose="03080709030305060304" pitchFamily="65" charset="0"/>
              </a:rPr>
              <a:t> et la porte San Paolo</a:t>
            </a:r>
          </a:p>
        </p:txBody>
      </p:sp>
    </p:spTree>
    <p:extLst>
      <p:ext uri="{BB962C8B-B14F-4D97-AF65-F5344CB8AC3E}">
        <p14:creationId xmlns:p14="http://schemas.microsoft.com/office/powerpoint/2010/main" val="4141120959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" y="0"/>
            <a:ext cx="6120000" cy="344468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D71AB5B-9FF4-4CB9-917D-70DE24D714B1}"/>
              </a:ext>
            </a:extLst>
          </p:cNvPr>
          <p:cNvSpPr txBox="1"/>
          <p:nvPr/>
        </p:nvSpPr>
        <p:spPr>
          <a:xfrm>
            <a:off x="1404000" y="1588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Villa Doria </a:t>
            </a:r>
            <a:r>
              <a:rPr lang="fr-FR" sz="1200" b="1" dirty="0" err="1">
                <a:latin typeface="Script12 BT" panose="03080709030305060304" pitchFamily="65" charset="0"/>
              </a:rPr>
              <a:t>Pamphil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708536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AutoShape 6"/>
          <p:cNvSpPr>
            <a:spLocks noChangeAspect="1" noChangeArrowheads="1"/>
          </p:cNvSpPr>
          <p:nvPr/>
        </p:nvSpPr>
        <p:spPr bwMode="auto">
          <a:xfrm rot="1220583">
            <a:off x="1325311" y="523497"/>
            <a:ext cx="3082610" cy="2338382"/>
          </a:xfrm>
          <a:prstGeom prst="star5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CC"/>
            </a:extrusionClr>
          </a:sp3d>
        </p:spPr>
        <p:txBody>
          <a:bodyPr wrap="none" lIns="58815" tIns="29407" rIns="58815" bIns="29407" anchor="ctr">
            <a:flatTx/>
          </a:bodyPr>
          <a:lstStyle/>
          <a:p>
            <a:pPr>
              <a:defRPr/>
            </a:pPr>
            <a:endParaRPr lang="fr-FR" sz="90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ADC41D3-DFD6-4B21-8B90-09D0754E1083}"/>
              </a:ext>
            </a:extLst>
          </p:cNvPr>
          <p:cNvSpPr txBox="1"/>
          <p:nvPr/>
        </p:nvSpPr>
        <p:spPr>
          <a:xfrm>
            <a:off x="1440000" y="1588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Villa </a:t>
            </a:r>
            <a:r>
              <a:rPr lang="fr-FR" sz="1200" b="1" dirty="0" err="1">
                <a:latin typeface="Script12 BT" panose="03080709030305060304" pitchFamily="65" charset="0"/>
              </a:rPr>
              <a:t>Farnesina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042014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52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25400">
            <a:noFill/>
          </a:ln>
        </p:spPr>
      </p:pic>
      <p:sp>
        <p:nvSpPr>
          <p:cNvPr id="12295" name="Oval 7"/>
          <p:cNvSpPr>
            <a:spLocks noChangeArrowheads="1"/>
          </p:cNvSpPr>
          <p:nvPr/>
        </p:nvSpPr>
        <p:spPr bwMode="auto">
          <a:xfrm>
            <a:off x="699370" y="457614"/>
            <a:ext cx="1396359" cy="1951252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6" name="Oval 8" descr="cascades-quatre-bornes-"/>
          <p:cNvSpPr>
            <a:spLocks noChangeArrowheads="1"/>
          </p:cNvSpPr>
          <p:nvPr/>
        </p:nvSpPr>
        <p:spPr bwMode="auto">
          <a:xfrm>
            <a:off x="1064327" y="530273"/>
            <a:ext cx="1396359" cy="1842265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7" name="Oval 9"/>
          <p:cNvSpPr>
            <a:spLocks noChangeArrowheads="1"/>
          </p:cNvSpPr>
          <p:nvPr/>
        </p:nvSpPr>
        <p:spPr bwMode="auto">
          <a:xfrm>
            <a:off x="2288989" y="674632"/>
            <a:ext cx="1396360" cy="1951253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8" name="Oval 10" descr="cascades-quatre-bornes-"/>
          <p:cNvSpPr>
            <a:spLocks noChangeArrowheads="1"/>
          </p:cNvSpPr>
          <p:nvPr/>
        </p:nvSpPr>
        <p:spPr bwMode="auto">
          <a:xfrm>
            <a:off x="2632603" y="746333"/>
            <a:ext cx="1396360" cy="1843222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9" name="Oval 11"/>
          <p:cNvSpPr>
            <a:spLocks noChangeArrowheads="1"/>
          </p:cNvSpPr>
          <p:nvPr/>
        </p:nvSpPr>
        <p:spPr bwMode="auto">
          <a:xfrm>
            <a:off x="3878611" y="927024"/>
            <a:ext cx="1396359" cy="1951253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300" name="Oval 12" descr="cascades-quatre-bornes-"/>
          <p:cNvSpPr>
            <a:spLocks noChangeArrowheads="1"/>
          </p:cNvSpPr>
          <p:nvPr/>
        </p:nvSpPr>
        <p:spPr bwMode="auto">
          <a:xfrm>
            <a:off x="4257796" y="999680"/>
            <a:ext cx="1396359" cy="1843222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C60CF9A9-2C97-40EF-8530-A702C8B1C9FC}"/>
              </a:ext>
            </a:extLst>
          </p:cNvPr>
          <p:cNvSpPr txBox="1"/>
          <p:nvPr/>
        </p:nvSpPr>
        <p:spPr>
          <a:xfrm>
            <a:off x="1440000" y="1588"/>
            <a:ext cx="324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Villa Medici</a:t>
            </a:r>
          </a:p>
        </p:txBody>
      </p:sp>
    </p:spTree>
    <p:extLst>
      <p:ext uri="{BB962C8B-B14F-4D97-AF65-F5344CB8AC3E}">
        <p14:creationId xmlns:p14="http://schemas.microsoft.com/office/powerpoint/2010/main" val="389407053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nimBg="1"/>
      <p:bldP spid="12296" grpId="0" animBg="1"/>
      <p:bldP spid="12297" grpId="0" animBg="1"/>
      <p:bldP spid="12298" grpId="0" animBg="1"/>
      <p:bldP spid="12299" grpId="0" animBg="1"/>
      <p:bldP spid="12300" grpId="0" animBg="1"/>
      <p:bldP spid="1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" y="1588"/>
            <a:ext cx="6119996" cy="3444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620000" y="486388"/>
            <a:ext cx="2880000" cy="1800000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911661" y="2106388"/>
            <a:ext cx="1440000" cy="9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3750351" y="2106388"/>
            <a:ext cx="1440000" cy="900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6" name="ZoneTexte 5"/>
          <p:cNvSpPr txBox="1"/>
          <p:nvPr/>
        </p:nvSpPr>
        <p:spPr>
          <a:xfrm>
            <a:off x="504000" y="1588"/>
            <a:ext cx="5079382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Les jardins de la Villa Medici</a:t>
            </a:r>
          </a:p>
        </p:txBody>
      </p:sp>
    </p:spTree>
    <p:extLst>
      <p:ext uri="{BB962C8B-B14F-4D97-AF65-F5344CB8AC3E}">
        <p14:creationId xmlns:p14="http://schemas.microsoft.com/office/powerpoint/2010/main" val="3581647383"/>
      </p:ext>
    </p:extLst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53C5BEC9-AA40-400F-9A4C-68866C6F8B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-187" y="0"/>
            <a:ext cx="6120000" cy="344520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4BAE73CE-5285-4769-8D0A-0E3FDF795D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319" y="283942"/>
            <a:ext cx="2875362" cy="2875736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2E10915A-79BA-4B6C-83E6-4E70A01393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1449" y="3151531"/>
            <a:ext cx="1797101" cy="260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00" tIns="22801" rIns="45600" bIns="22801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7" name="Image 3">
            <a:extLst>
              <a:ext uri="{FF2B5EF4-FFF2-40B4-BE49-F238E27FC236}">
                <a16:creationId xmlns:a16="http://schemas.microsoft.com/office/drawing/2014/main" id="{F7E9F76D-64C3-4BC8-913B-5E8987185D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251304" y="880579"/>
            <a:ext cx="1617391" cy="1617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21F2765A-6515-49D8-834D-AA8A3AE7502D}"/>
              </a:ext>
            </a:extLst>
          </p:cNvPr>
          <p:cNvSpPr/>
          <p:nvPr/>
        </p:nvSpPr>
        <p:spPr>
          <a:xfrm>
            <a:off x="1712174" y="-359420"/>
            <a:ext cx="2695652" cy="1587688"/>
          </a:xfrm>
          <a:prstGeom prst="rect">
            <a:avLst/>
          </a:prstGeom>
          <a:noFill/>
        </p:spPr>
        <p:txBody>
          <a:bodyPr wrap="square" lIns="45600" tIns="22801" rIns="45600" bIns="22801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1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90367290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2708</TotalTime>
  <Words>201</Words>
  <Application>Microsoft Office PowerPoint</Application>
  <PresentationFormat>Personnalisé</PresentationFormat>
  <Paragraphs>45</Paragraphs>
  <Slides>38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38</vt:i4>
      </vt:variant>
    </vt:vector>
  </HeadingPairs>
  <TitlesOfParts>
    <vt:vector size="46" baseType="lpstr">
      <vt:lpstr>Script12 BT</vt:lpstr>
      <vt:lpstr>Algerian</vt:lpstr>
      <vt:lpstr>Calibri Light</vt:lpstr>
      <vt:lpstr>Calibri</vt:lpstr>
      <vt:lpstr>Arial</vt:lpstr>
      <vt:lpstr>Andy</vt:lpstr>
      <vt:lpstr>Aria Script SSi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329</cp:revision>
  <dcterms:created xsi:type="dcterms:W3CDTF">2016-02-24T09:25:33Z</dcterms:created>
  <dcterms:modified xsi:type="dcterms:W3CDTF">2024-06-29T08:45:07Z</dcterms:modified>
</cp:coreProperties>
</file>