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E3UCeJcw7AGpIQjNVju3A==" hashData="+ozf+C5jcTTVSD5S9SzAO6PKm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9839" autoAdjust="0"/>
    <p:restoredTop sz="94660"/>
  </p:normalViewPr>
  <p:slideViewPr>
    <p:cSldViewPr>
      <p:cViewPr>
        <p:scale>
          <a:sx n="52" d="100"/>
          <a:sy n="52" d="100"/>
        </p:scale>
        <p:origin x="-3062" y="-10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19/07/2024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347614"/>
            <a:ext cx="5040560" cy="2456061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347614"/>
            <a:ext cx="2085935" cy="24396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347614"/>
            <a:ext cx="2051721" cy="2444343"/>
          </a:xfrm>
          <a:prstGeom prst="rect">
            <a:avLst/>
          </a:prstGeom>
        </p:spPr>
      </p:pic>
      <p:pic>
        <p:nvPicPr>
          <p:cNvPr id="3" name="Joyeux Noël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982858" y="1419622"/>
            <a:ext cx="3199936" cy="2319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7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2024-07-19T08:26:11Z</dcterms:modified>
</cp:coreProperties>
</file>