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08/01/2019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65" Type="http://schemas.openxmlformats.org/officeDocument/2006/relationships/image" Target="../media/image34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3" name="Joyeux Noël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982858" y="1419622"/>
            <a:ext cx="3199936" cy="23199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" y="0"/>
            <a:ext cx="9139275" cy="542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7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2019-01-08T10:10:20Z</dcterms:modified>
</cp:coreProperties>
</file>