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1" r:id="rId2"/>
    <p:sldId id="349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UwbOuqwsZfbHkChdfpnMQ==" hashData="tGjIBfrGlZZ2u3nuI6XsHbNdqm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890D"/>
    <a:srgbClr val="FFDC6D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02" autoAdjust="0"/>
    <p:restoredTop sz="94660" autoAdjust="0"/>
  </p:normalViewPr>
  <p:slideViewPr>
    <p:cSldViewPr>
      <p:cViewPr>
        <p:scale>
          <a:sx n="78" d="100"/>
          <a:sy n="78" d="100"/>
        </p:scale>
        <p:origin x="-1248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2F189AA-30EC-493B-A233-86A0B686A280}" type="datetimeFigureOut">
              <a:rPr lang="fr-FR"/>
              <a:pPr>
                <a:defRPr/>
              </a:pPr>
              <a:t>19/05/2024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56D24C7-4B81-47B1-AD8D-3144AC89AC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639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38FE67E-A78E-4EC2-BECC-1A8582C65B3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8371F24-50F9-4FAA-A66E-C603EA05665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A8B700-6F16-4BD4-950F-36E21B7B6A5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BE9A8-35B7-4622-A416-AD602AAE2D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0350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AD8C8-1E5A-4D71-BD87-19701E98BA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7622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961D6-0DF2-4BE8-BD0C-EF3E49F4B9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4013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BD702-730A-4EC9-910A-688A92FFEC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685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DED31-0B6C-478E-9022-DA667CB074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8330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B110D-D5AC-4C69-985F-0718D5DADE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63459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14863-4256-481A-8C0D-CC5110C976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658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D6126-A620-4156-8E70-868D91F783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4354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80211-502C-4546-ABC4-25742892F2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4287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9BF14-7805-4524-8402-9C714E7F91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4074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1B515-78C1-4915-AD2A-C2B39CACA3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2181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accent4">
                <a:lumMod val="10000"/>
              </a:schemeClr>
            </a:gs>
            <a:gs pos="60000">
              <a:schemeClr val="accent4">
                <a:lumMod val="10000"/>
              </a:schemeClr>
            </a:gs>
            <a:gs pos="94000">
              <a:schemeClr val="accent4">
                <a:lumMod val="10000"/>
              </a:schemeClr>
            </a:gs>
            <a:gs pos="89000">
              <a:srgbClr val="FFFF00"/>
            </a:gs>
            <a:gs pos="78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B7FE5E-D4CD-4F66-98C7-F9FB39633E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gif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29.png"/><Relationship Id="rId39" Type="http://schemas.openxmlformats.org/officeDocument/2006/relationships/audio" Target="../media/audio8.wav"/><Relationship Id="rId21" Type="http://schemas.microsoft.com/office/2007/relationships/hdphoto" Target="../media/hdphoto5.wdp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2.wav"/><Relationship Id="rId50" Type="http://schemas.openxmlformats.org/officeDocument/2006/relationships/image" Target="../media/image42.jpeg"/><Relationship Id="rId55" Type="http://schemas.openxmlformats.org/officeDocument/2006/relationships/audio" Target="../media/audio2.wav"/><Relationship Id="rId63" Type="http://schemas.openxmlformats.org/officeDocument/2006/relationships/audio" Target="../media/audio19.wav"/><Relationship Id="rId68" Type="http://schemas.openxmlformats.org/officeDocument/2006/relationships/image" Target="../media/image51.jpeg"/><Relationship Id="rId76" Type="http://schemas.microsoft.com/office/2007/relationships/hdphoto" Target="../media/hdphoto8.wdp"/><Relationship Id="rId7" Type="http://schemas.openxmlformats.org/officeDocument/2006/relationships/image" Target="../media/image16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3.wav"/><Relationship Id="rId11" Type="http://schemas.openxmlformats.org/officeDocument/2006/relationships/image" Target="../media/image20.png"/><Relationship Id="rId24" Type="http://schemas.openxmlformats.org/officeDocument/2006/relationships/image" Target="../media/image27.gif"/><Relationship Id="rId32" Type="http://schemas.openxmlformats.org/officeDocument/2006/relationships/image" Target="../media/image33.jpeg"/><Relationship Id="rId37" Type="http://schemas.openxmlformats.org/officeDocument/2006/relationships/audio" Target="../media/audio7.wav"/><Relationship Id="rId40" Type="http://schemas.openxmlformats.org/officeDocument/2006/relationships/image" Target="../media/image37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openxmlformats.org/officeDocument/2006/relationships/image" Target="../media/image55.png"/><Relationship Id="rId79" Type="http://schemas.openxmlformats.org/officeDocument/2006/relationships/image" Target="../media/image59.png"/><Relationship Id="rId5" Type="http://schemas.openxmlformats.org/officeDocument/2006/relationships/image" Target="../media/image14.png"/><Relationship Id="rId61" Type="http://schemas.openxmlformats.org/officeDocument/2006/relationships/audio" Target="../media/audio18.wav"/><Relationship Id="rId82" Type="http://schemas.openxmlformats.org/officeDocument/2006/relationships/image" Target="../media/image62.png"/><Relationship Id="rId10" Type="http://schemas.openxmlformats.org/officeDocument/2006/relationships/image" Target="../media/image19.png"/><Relationship Id="rId19" Type="http://schemas.microsoft.com/office/2007/relationships/hdphoto" Target="../media/hdphoto4.wdp"/><Relationship Id="rId31" Type="http://schemas.openxmlformats.org/officeDocument/2006/relationships/audio" Target="../media/audio4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0.wav"/><Relationship Id="rId73" Type="http://schemas.openxmlformats.org/officeDocument/2006/relationships/image" Target="../media/image4.gif"/><Relationship Id="rId78" Type="http://schemas.openxmlformats.org/officeDocument/2006/relationships/image" Target="../media/image58.png"/><Relationship Id="rId81" Type="http://schemas.openxmlformats.org/officeDocument/2006/relationships/image" Target="../media/image61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6.png"/><Relationship Id="rId27" Type="http://schemas.openxmlformats.org/officeDocument/2006/relationships/image" Target="../media/image30.gif"/><Relationship Id="rId30" Type="http://schemas.openxmlformats.org/officeDocument/2006/relationships/image" Target="../media/image32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2.gif"/><Relationship Id="rId77" Type="http://schemas.openxmlformats.org/officeDocument/2006/relationships/image" Target="../media/image57.png"/><Relationship Id="rId8" Type="http://schemas.openxmlformats.org/officeDocument/2006/relationships/image" Target="../media/image17.gif"/><Relationship Id="rId51" Type="http://schemas.openxmlformats.org/officeDocument/2006/relationships/audio" Target="../media/audio14.wav"/><Relationship Id="rId72" Type="http://schemas.microsoft.com/office/2007/relationships/hdphoto" Target="../media/hdphoto7.wdp"/><Relationship Id="rId80" Type="http://schemas.openxmlformats.org/officeDocument/2006/relationships/image" Target="../media/image60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3.wdp"/><Relationship Id="rId25" Type="http://schemas.openxmlformats.org/officeDocument/2006/relationships/image" Target="../media/image28.png"/><Relationship Id="rId33" Type="http://schemas.openxmlformats.org/officeDocument/2006/relationships/audio" Target="../media/audio5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5.png"/><Relationship Id="rId41" Type="http://schemas.openxmlformats.org/officeDocument/2006/relationships/audio" Target="../media/audio9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3.png"/><Relationship Id="rId75" Type="http://schemas.openxmlformats.org/officeDocument/2006/relationships/image" Target="../media/image56.png"/><Relationship Id="rId83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13.wav"/><Relationship Id="rId57" Type="http://schemas.openxmlformats.org/officeDocument/2006/relationships/audio" Target="../media/audio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aude\Desktop\Animation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-11113"/>
            <a:ext cx="9128125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1256.wav">
            <a:hlinkClick r:id="" action="ppaction://media"/>
          </p:cNvPr>
          <p:cNvPicPr>
            <a:picLocks noRot="1" noChangeAspect="1"/>
          </p:cNvPicPr>
          <p:nvPr>
            <a:wavAudioFile r:embed="rId1" name="embrasse moi idiot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825" y="6392834"/>
            <a:ext cx="627063" cy="212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28725"/>
            <a:ext cx="4248472" cy="403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1042988" y="836613"/>
            <a:ext cx="7058025" cy="5256212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11" descr="C:\Users\JClaude\Desktop\8PdGy4m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68450"/>
            <a:ext cx="3760788" cy="376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(14). Oh Chéri Chéri (Made In Italy) · 03.28 ƒ.wav">
            <a:hlinkClick r:id="" action="ppaction://media"/>
          </p:cNvPr>
          <p:cNvPicPr>
            <a:picLocks noRot="1" noChangeAspect="1"/>
          </p:cNvPicPr>
          <p:nvPr>
            <a:wavAudioFile r:embed="rId2" name="(14). Oh Chéri Chéri (Made In Italy) · 03.28 ƒ.wav"/>
          </p:nvPr>
        </p:nvPicPr>
        <p:blipFill>
          <a:blip r:embed="rId13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Animation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-11113"/>
            <a:ext cx="9128125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58888" y="958850"/>
            <a:ext cx="6624637" cy="49403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36750" y="1536700"/>
            <a:ext cx="532765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L'Amour Fou · 04.18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Pense À Moi Quand Même · 04.05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Les Nouveaux Romantiques (Sara Perche Ti Amo) · 03.19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Si · 03.24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Show Me You'r Man Enough · 03.37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Tchoo-Tchoo (Hold On The Line) · 03.29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Sing To Me Mama · 03.12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I Hope It's Me · 03.27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Naturell'ment · 03.40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Je Me Souviens (Hommage À Claude François) · 03.38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La Marche Des Machos (Show Me You'r Man Enough · 03.29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Twister Ma Peine (avec Sandra) · 03.17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Le Ciel De l'Amérique · 03.11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Oh Chéri Chéri (Made In Italy) · 03.28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Mon Rêve En Vidéo · 03.49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Faibles Femmes · 03.44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Ne Racroche Pas Je t'Aime · 03.21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 Samedi, Dimanche Et Fêtes · 03.32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19. Quand On s'Aimait · 02.51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20. Comme Une Enfant Abandonnée · 03.23 </a:t>
            </a:r>
          </a:p>
        </p:txBody>
      </p:sp>
      <p:pic>
        <p:nvPicPr>
          <p:cNvPr id="3077" name="Picture 6" descr="C:\Users\JClaude\Desktop\karencheryl02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781175"/>
            <a:ext cx="3571875" cy="491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6" descr="C:\Users\JClaude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4076700"/>
            <a:ext cx="389255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4646613"/>
            <a:ext cx="893763" cy="118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(01). L'Amour Fou · 04.18 ƒ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(02). Pense À Moi Quand Même · 04.05 ƒ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(03). Les Nouveaux Romantiques (Sara Perche Ti Amo) · 03.19 ƒ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(04). Si · 03.24 ƒ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(05). Show Me You'r Man Enough · 03.37 ƒ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(06). Tchoo-Tchoo (Hold On The Line) · 03.29 ƒ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(07). Sing To Me Mama · 03.12 ƒ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(08). I Hope It's Me · 03.27 ƒ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(09). Naturell'ment · 03.40 ƒ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(10). Je Me Souviens (Hommage À Claude François) · 03.38 ƒ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(11). La Marche Des Machos (Show Me You'r Man Enough · 03.29 ƒ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(12). Twister Ma Peine (avec Sandra) · 03.17 ƒ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(13). Le Ciel De l'Amérique · 03.11 ƒ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(14). Oh Chéri Chéri (Made In Italy) · 03.28 ƒ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(15). Mon Rêve En Vidéo · 03.49 ƒ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(16). Faibles Femmes · 03.44 ƒ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(17). Ne Racroche Pas Je t'Aime · 03.21 ƒ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(18). Samedi, Dimanche Et Fêtes · 03.32 ƒ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(19). Quand On s'Aimait · 02.51 ƒ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(20). Comme Une Enfant Abandonnée · 03.23 ƒ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84613"/>
            <a:ext cx="144462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11" descr="C:\Users\JClaude\Desktop\8PdGy4m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100" y="1570038"/>
            <a:ext cx="1365250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65" descr="C:\Users\JClaude\Pictures\Image12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9" y="2506662"/>
            <a:ext cx="1865313" cy="338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6" descr="C:\Users\JClaude\Desktop\SMYLET 2\FLEUR.pn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933" y="6101556"/>
            <a:ext cx="646308" cy="484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4" descr="C:\Users\Solenn\Desktop\111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2024-05-19T08:21:12Z</dcterms:modified>
</cp:coreProperties>
</file>