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saveSubsetFonts="1">
  <p:sldMasterIdLst>
    <p:sldMasterId id="2147483648" r:id="rId1"/>
  </p:sldMasterIdLst>
  <p:notesMasterIdLst>
    <p:notesMasterId r:id="rId6"/>
  </p:notesMasterIdLst>
  <p:sldIdLst>
    <p:sldId id="361" r:id="rId2"/>
    <p:sldId id="371" r:id="rId3"/>
    <p:sldId id="376" r:id="rId4"/>
    <p:sldId id="374" r:id="rId5"/>
  </p:sldIdLst>
  <p:sldSz cx="9144000" cy="6858000" type="screen4x3"/>
  <p:notesSz cx="6858000" cy="9144000"/>
  <p:defaultTextStyle>
    <a:defPPr>
      <a:defRPr lang="he-I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lfvn1RFGG2TGpf2Xu4tpA==" hashData="Ia8GFHpIJsCddmxtYurXoHeOcw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D5B"/>
    <a:srgbClr val="582C00"/>
    <a:srgbClr val="8A4500"/>
    <a:srgbClr val="D66B00"/>
    <a:srgbClr val="069895"/>
    <a:srgbClr val="89ADCD"/>
    <a:srgbClr val="93B3D1"/>
    <a:srgbClr val="66B7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978" autoAdjust="0"/>
    <p:restoredTop sz="94660"/>
  </p:normalViewPr>
  <p:slideViewPr>
    <p:cSldViewPr>
      <p:cViewPr>
        <p:scale>
          <a:sx n="76" d="100"/>
          <a:sy n="76" d="100"/>
        </p:scale>
        <p:origin x="-1243" y="-3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rtl="1">
              <a:defRPr sz="1200">
                <a:latin typeface="Arial"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rtl="1">
              <a:defRPr sz="1200">
                <a:latin typeface="Arial" charset="0"/>
                <a:cs typeface="Arial" charset="0"/>
              </a:defRPr>
            </a:lvl1pPr>
          </a:lstStyle>
          <a:p>
            <a:pPr>
              <a:defRPr/>
            </a:pPr>
            <a:fld id="{E48305E1-9CA8-404E-98FE-B6756656F83A}" type="datetimeFigureOut">
              <a:rPr lang="fr-FR"/>
              <a:pPr>
                <a:defRPr/>
              </a:pPr>
              <a:t>20/05/2024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1">
              <a:defRPr sz="1200">
                <a:latin typeface="Arial"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1">
              <a:defRPr sz="1200">
                <a:latin typeface="Arial" charset="0"/>
                <a:cs typeface="Arial" charset="0"/>
              </a:defRPr>
            </a:lvl1pPr>
          </a:lstStyle>
          <a:p>
            <a:pPr>
              <a:defRPr/>
            </a:pPr>
            <a:fld id="{C30C52A4-87DF-4A32-B127-C08B4BCE7ED5}" type="slidenum">
              <a:rPr lang="fr-FR"/>
              <a:pPr>
                <a:defRPr/>
              </a:pPr>
              <a:t>‹N°›</a:t>
            </a:fld>
            <a:endParaRPr lang="fr-FR"/>
          </a:p>
        </p:txBody>
      </p:sp>
    </p:spTree>
    <p:extLst>
      <p:ext uri="{BB962C8B-B14F-4D97-AF65-F5344CB8AC3E}">
        <p14:creationId xmlns:p14="http://schemas.microsoft.com/office/powerpoint/2010/main" val="41429718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71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A2C63F4-732A-4746-B21F-935053B7BB97}" type="slidenum">
              <a:rPr lang="fr-FR" smtClean="0"/>
              <a:pPr eaLnBrk="1" hangingPunct="1"/>
              <a:t>1</a:t>
            </a:fld>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819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4A2A691-2474-4339-92CE-54358FB4433C}" type="slidenum">
              <a:rPr lang="fr-FR" smtClean="0"/>
              <a:pPr eaLnBrk="1" hangingPunct="1"/>
              <a:t>2</a:t>
            </a:fld>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922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540FAD3-AB92-4BD3-8EBD-C22254C43DB5}" type="slidenum">
              <a:rPr lang="fr-FR" smtClean="0"/>
              <a:pPr eaLnBrk="1" hangingPunct="1"/>
              <a:t>3</a:t>
            </a:fld>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cs typeface="Arial" charset="0"/>
            </a:endParaRPr>
          </a:p>
        </p:txBody>
      </p:sp>
      <p:sp>
        <p:nvSpPr>
          <p:cNvPr id="1024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EBF1636-B137-4424-A0E8-56604E740D2B}" type="slidenum">
              <a:rPr lang="fr-FR" smtClean="0"/>
              <a:pPr eaLnBrk="1" hangingPunct="1"/>
              <a:t>4</a:t>
            </a:fld>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ADE5D8FD-7909-43A8-A500-536BBF61074D}" type="slidenum">
              <a:rPr lang="he-IL" altLang="fr-FR"/>
              <a:pPr>
                <a:defRPr/>
              </a:pPr>
              <a:t>‹N°›</a:t>
            </a:fld>
            <a:endParaRPr lang="fr-FR" altLang="fr-FR"/>
          </a:p>
        </p:txBody>
      </p:sp>
    </p:spTree>
    <p:extLst>
      <p:ext uri="{BB962C8B-B14F-4D97-AF65-F5344CB8AC3E}">
        <p14:creationId xmlns:p14="http://schemas.microsoft.com/office/powerpoint/2010/main" val="1559616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556DDE21-50C8-4617-9A14-B2A3CA87F5FB}" type="slidenum">
              <a:rPr lang="he-IL" altLang="fr-FR"/>
              <a:pPr>
                <a:defRPr/>
              </a:pPr>
              <a:t>‹N°›</a:t>
            </a:fld>
            <a:endParaRPr lang="fr-FR" altLang="fr-FR"/>
          </a:p>
        </p:txBody>
      </p:sp>
    </p:spTree>
    <p:extLst>
      <p:ext uri="{BB962C8B-B14F-4D97-AF65-F5344CB8AC3E}">
        <p14:creationId xmlns:p14="http://schemas.microsoft.com/office/powerpoint/2010/main" val="3118945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FE265A18-9DA5-4A39-9B44-C4B385EF03AF}" type="slidenum">
              <a:rPr lang="he-IL" altLang="fr-FR"/>
              <a:pPr>
                <a:defRPr/>
              </a:pPr>
              <a:t>‹N°›</a:t>
            </a:fld>
            <a:endParaRPr lang="fr-FR" altLang="fr-FR"/>
          </a:p>
        </p:txBody>
      </p:sp>
    </p:spTree>
    <p:extLst>
      <p:ext uri="{BB962C8B-B14F-4D97-AF65-F5344CB8AC3E}">
        <p14:creationId xmlns:p14="http://schemas.microsoft.com/office/powerpoint/2010/main" val="3886657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0145A19F-9C12-4342-9D45-4BA43D923C25}" type="slidenum">
              <a:rPr lang="he-IL" altLang="fr-FR"/>
              <a:pPr>
                <a:defRPr/>
              </a:pPr>
              <a:t>‹N°›</a:t>
            </a:fld>
            <a:endParaRPr lang="fr-FR" altLang="fr-FR"/>
          </a:p>
        </p:txBody>
      </p:sp>
    </p:spTree>
    <p:extLst>
      <p:ext uri="{BB962C8B-B14F-4D97-AF65-F5344CB8AC3E}">
        <p14:creationId xmlns:p14="http://schemas.microsoft.com/office/powerpoint/2010/main" val="20083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ABC4DD7B-6AD4-406F-8648-D6A4E2793BD0}" type="slidenum">
              <a:rPr lang="he-IL" altLang="fr-FR"/>
              <a:pPr>
                <a:defRPr/>
              </a:pPr>
              <a:t>‹N°›</a:t>
            </a:fld>
            <a:endParaRPr lang="fr-FR" altLang="fr-FR"/>
          </a:p>
        </p:txBody>
      </p:sp>
    </p:spTree>
    <p:extLst>
      <p:ext uri="{BB962C8B-B14F-4D97-AF65-F5344CB8AC3E}">
        <p14:creationId xmlns:p14="http://schemas.microsoft.com/office/powerpoint/2010/main" val="1016361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4DE00C2D-DF8E-4A72-9561-2DD89042E2EC}" type="slidenum">
              <a:rPr lang="he-IL" altLang="fr-FR"/>
              <a:pPr>
                <a:defRPr/>
              </a:pPr>
              <a:t>‹N°›</a:t>
            </a:fld>
            <a:endParaRPr lang="fr-FR" altLang="fr-FR"/>
          </a:p>
        </p:txBody>
      </p:sp>
    </p:spTree>
    <p:extLst>
      <p:ext uri="{BB962C8B-B14F-4D97-AF65-F5344CB8AC3E}">
        <p14:creationId xmlns:p14="http://schemas.microsoft.com/office/powerpoint/2010/main" val="2037565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E5E3999E-246C-45F3-8D48-6A211888BA34}" type="slidenum">
              <a:rPr lang="he-IL" altLang="fr-FR"/>
              <a:pPr>
                <a:defRPr/>
              </a:pPr>
              <a:t>‹N°›</a:t>
            </a:fld>
            <a:endParaRPr lang="fr-FR" altLang="fr-FR"/>
          </a:p>
        </p:txBody>
      </p:sp>
    </p:spTree>
    <p:extLst>
      <p:ext uri="{BB962C8B-B14F-4D97-AF65-F5344CB8AC3E}">
        <p14:creationId xmlns:p14="http://schemas.microsoft.com/office/powerpoint/2010/main" val="351226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6AC12660-1E7E-41F9-87DD-A69A26CE30D0}" type="slidenum">
              <a:rPr lang="he-IL" altLang="fr-FR"/>
              <a:pPr>
                <a:defRPr/>
              </a:pPr>
              <a:t>‹N°›</a:t>
            </a:fld>
            <a:endParaRPr lang="fr-FR" altLang="fr-FR"/>
          </a:p>
        </p:txBody>
      </p:sp>
    </p:spTree>
    <p:extLst>
      <p:ext uri="{BB962C8B-B14F-4D97-AF65-F5344CB8AC3E}">
        <p14:creationId xmlns:p14="http://schemas.microsoft.com/office/powerpoint/2010/main" val="515636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56F8A3C2-7537-4E6C-8E8E-43E79E6B9E3B}" type="slidenum">
              <a:rPr lang="he-IL" altLang="fr-FR"/>
              <a:pPr>
                <a:defRPr/>
              </a:pPr>
              <a:t>‹N°›</a:t>
            </a:fld>
            <a:endParaRPr lang="fr-FR" altLang="fr-FR"/>
          </a:p>
        </p:txBody>
      </p:sp>
    </p:spTree>
    <p:extLst>
      <p:ext uri="{BB962C8B-B14F-4D97-AF65-F5344CB8AC3E}">
        <p14:creationId xmlns:p14="http://schemas.microsoft.com/office/powerpoint/2010/main" val="1282239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4D429964-12A1-47E8-BFBA-A05DC231BB43}" type="slidenum">
              <a:rPr lang="he-IL" altLang="fr-FR"/>
              <a:pPr>
                <a:defRPr/>
              </a:pPr>
              <a:t>‹N°›</a:t>
            </a:fld>
            <a:endParaRPr lang="fr-FR" altLang="fr-FR"/>
          </a:p>
        </p:txBody>
      </p:sp>
    </p:spTree>
    <p:extLst>
      <p:ext uri="{BB962C8B-B14F-4D97-AF65-F5344CB8AC3E}">
        <p14:creationId xmlns:p14="http://schemas.microsoft.com/office/powerpoint/2010/main" val="2009759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FF8812BD-3C4B-49A0-AAFC-D02E405EE16F}" type="slidenum">
              <a:rPr lang="he-IL" altLang="fr-FR"/>
              <a:pPr>
                <a:defRPr/>
              </a:pPr>
              <a:t>‹N°›</a:t>
            </a:fld>
            <a:endParaRPr lang="fr-FR" altLang="fr-FR"/>
          </a:p>
        </p:txBody>
      </p:sp>
    </p:spTree>
    <p:extLst>
      <p:ext uri="{BB962C8B-B14F-4D97-AF65-F5344CB8AC3E}">
        <p14:creationId xmlns:p14="http://schemas.microsoft.com/office/powerpoint/2010/main" val="816463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6000">
              <a:schemeClr val="accent4">
                <a:lumMod val="10000"/>
              </a:schemeClr>
            </a:gs>
            <a:gs pos="83000">
              <a:srgbClr val="FFAD5B"/>
            </a:gs>
            <a:gs pos="90000">
              <a:schemeClr val="accent4">
                <a:lumMod val="1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he-IL" altLang="fr-FR" smtClean="0"/>
              <a:t>לחץ כדי לערוך סגנון כותרת של תבנית בסיס</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he-IL" altLang="fr-FR" smtClean="0"/>
              <a:t>לחץ כדי לערוך סגנונות טקסט של תבנית בסיס</a:t>
            </a:r>
          </a:p>
          <a:p>
            <a:pPr lvl="1"/>
            <a:r>
              <a:rPr lang="he-IL" altLang="fr-FR" smtClean="0"/>
              <a:t>רמה שנייה</a:t>
            </a:r>
          </a:p>
          <a:p>
            <a:pPr lvl="2"/>
            <a:r>
              <a:rPr lang="he-IL" altLang="fr-FR" smtClean="0"/>
              <a:t>רמה שלישית</a:t>
            </a:r>
          </a:p>
          <a:p>
            <a:pPr lvl="3"/>
            <a:r>
              <a:rPr lang="he-IL" altLang="fr-FR" smtClean="0"/>
              <a:t>רמה רביעית</a:t>
            </a:r>
          </a:p>
          <a:p>
            <a:pPr lvl="4"/>
            <a:r>
              <a:rPr lang="he-IL" altLang="fr-FR" smtClean="0"/>
              <a:t>רמה חמישית</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rtl="1">
              <a:defRPr sz="1400">
                <a:latin typeface="Arial" charset="0"/>
                <a:cs typeface="Arial" charset="0"/>
              </a:defRPr>
            </a:lvl1pPr>
          </a:lstStyle>
          <a:p>
            <a:pPr>
              <a:defRPr/>
            </a:pPr>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1">
              <a:defRPr sz="1400">
                <a:latin typeface="Arial" charset="0"/>
                <a:cs typeface="Arial" charset="0"/>
              </a:defRPr>
            </a:lvl1pPr>
          </a:lstStyle>
          <a:p>
            <a:pPr>
              <a:defRPr/>
            </a:pPr>
            <a:endParaRPr lang="fr-FR" altLang="fr-FR"/>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1">
              <a:defRPr sz="1400">
                <a:latin typeface="Arial" charset="0"/>
                <a:cs typeface="Arial" charset="0"/>
              </a:defRPr>
            </a:lvl1pPr>
          </a:lstStyle>
          <a:p>
            <a:pPr>
              <a:defRPr/>
            </a:pPr>
            <a:fld id="{88F627AA-4EEC-4E88-AC1F-A41552224FD8}" type="slidenum">
              <a:rPr lang="he-IL" altLang="fr-FR"/>
              <a:pPr>
                <a:defRPr/>
              </a:pPr>
              <a:t>‹N°›</a:t>
            </a:fld>
            <a:endParaRPr lang="fr-FR" altLang="fr-F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png"/><Relationship Id="rId13" Type="http://schemas.openxmlformats.org/officeDocument/2006/relationships/image" Target="../media/image6.png"/><Relationship Id="rId18" Type="http://schemas.openxmlformats.org/officeDocument/2006/relationships/image" Target="../media/image11.jpeg"/><Relationship Id="rId3" Type="http://schemas.openxmlformats.org/officeDocument/2006/relationships/audio" Target="../media/audio3.wav"/><Relationship Id="rId7" Type="http://schemas.openxmlformats.org/officeDocument/2006/relationships/notesSlide" Target="../notesSlides/notesSlide1.xml"/><Relationship Id="rId12" Type="http://schemas.openxmlformats.org/officeDocument/2006/relationships/image" Target="../media/image5.png"/><Relationship Id="rId17" Type="http://schemas.openxmlformats.org/officeDocument/2006/relationships/image" Target="../media/image10.jpeg"/><Relationship Id="rId2" Type="http://schemas.openxmlformats.org/officeDocument/2006/relationships/audio" Target="../media/audio2.wav"/><Relationship Id="rId16" Type="http://schemas.openxmlformats.org/officeDocument/2006/relationships/image" Target="../media/image9.jpeg"/><Relationship Id="rId1" Type="http://schemas.openxmlformats.org/officeDocument/2006/relationships/audio" Target="../media/audio1.wav"/><Relationship Id="rId6" Type="http://schemas.openxmlformats.org/officeDocument/2006/relationships/slideLayout" Target="../slideLayouts/slideLayout1.xml"/><Relationship Id="rId11" Type="http://schemas.openxmlformats.org/officeDocument/2006/relationships/image" Target="../media/image4.png"/><Relationship Id="rId5" Type="http://schemas.openxmlformats.org/officeDocument/2006/relationships/audio" Target="../media/audio5.wav"/><Relationship Id="rId15" Type="http://schemas.openxmlformats.org/officeDocument/2006/relationships/image" Target="../media/image8.gif"/><Relationship Id="rId10" Type="http://schemas.openxmlformats.org/officeDocument/2006/relationships/image" Target="../media/image3.png"/><Relationship Id="rId4" Type="http://schemas.openxmlformats.org/officeDocument/2006/relationships/audio" Target="../media/audio4.wav"/><Relationship Id="rId9" Type="http://schemas.openxmlformats.org/officeDocument/2006/relationships/image" Target="../media/image2.gif"/><Relationship Id="rId14"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3.png"/><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13" Type="http://schemas.openxmlformats.org/officeDocument/2006/relationships/audio" Target="../media/audio6.wav"/><Relationship Id="rId18" Type="http://schemas.openxmlformats.org/officeDocument/2006/relationships/image" Target="../media/image26.jpeg"/><Relationship Id="rId26" Type="http://schemas.openxmlformats.org/officeDocument/2006/relationships/image" Target="../media/image30.jpeg"/><Relationship Id="rId39" Type="http://schemas.openxmlformats.org/officeDocument/2006/relationships/image" Target="../media/image37.gif"/><Relationship Id="rId21" Type="http://schemas.openxmlformats.org/officeDocument/2006/relationships/audio" Target="../media/audio10.wav"/><Relationship Id="rId34" Type="http://schemas.openxmlformats.org/officeDocument/2006/relationships/image" Target="../media/image34.jpeg"/><Relationship Id="rId42" Type="http://schemas.openxmlformats.org/officeDocument/2006/relationships/image" Target="../media/image39.png"/><Relationship Id="rId47" Type="http://schemas.openxmlformats.org/officeDocument/2006/relationships/image" Target="../media/image42.jpeg"/><Relationship Id="rId50" Type="http://schemas.openxmlformats.org/officeDocument/2006/relationships/image" Target="../media/image44.gif"/><Relationship Id="rId55" Type="http://schemas.openxmlformats.org/officeDocument/2006/relationships/image" Target="../media/image47.png"/><Relationship Id="rId63" Type="http://schemas.openxmlformats.org/officeDocument/2006/relationships/image" Target="../media/image14.gif"/><Relationship Id="rId68" Type="http://schemas.openxmlformats.org/officeDocument/2006/relationships/image" Target="../media/image56.jpeg"/><Relationship Id="rId7" Type="http://schemas.openxmlformats.org/officeDocument/2006/relationships/image" Target="../media/image19.gif"/><Relationship Id="rId71" Type="http://schemas.openxmlformats.org/officeDocument/2006/relationships/image" Target="../media/image58.png"/><Relationship Id="rId2" Type="http://schemas.openxmlformats.org/officeDocument/2006/relationships/notesSlide" Target="../notesSlides/notesSlide4.xml"/><Relationship Id="rId16" Type="http://schemas.openxmlformats.org/officeDocument/2006/relationships/image" Target="../media/image25.jpeg"/><Relationship Id="rId29" Type="http://schemas.openxmlformats.org/officeDocument/2006/relationships/audio" Target="../media/audio13.wav"/><Relationship Id="rId11" Type="http://schemas.openxmlformats.org/officeDocument/2006/relationships/image" Target="../media/image22.png"/><Relationship Id="rId24" Type="http://schemas.openxmlformats.org/officeDocument/2006/relationships/image" Target="../media/image29.jpeg"/><Relationship Id="rId32" Type="http://schemas.openxmlformats.org/officeDocument/2006/relationships/image" Target="../media/image33.jpeg"/><Relationship Id="rId37" Type="http://schemas.openxmlformats.org/officeDocument/2006/relationships/image" Target="../media/image36.png"/><Relationship Id="rId40" Type="http://schemas.openxmlformats.org/officeDocument/2006/relationships/audio" Target="../media/audio16.wav"/><Relationship Id="rId45" Type="http://schemas.openxmlformats.org/officeDocument/2006/relationships/image" Target="../media/image41.png"/><Relationship Id="rId53" Type="http://schemas.openxmlformats.org/officeDocument/2006/relationships/image" Target="../media/image46.png"/><Relationship Id="rId58" Type="http://schemas.microsoft.com/office/2007/relationships/hdphoto" Target="../media/hdphoto7.wdp"/><Relationship Id="rId66" Type="http://schemas.openxmlformats.org/officeDocument/2006/relationships/image" Target="../media/image54.png"/><Relationship Id="rId74" Type="http://schemas.openxmlformats.org/officeDocument/2006/relationships/image" Target="../media/image61.png"/><Relationship Id="rId5" Type="http://schemas.openxmlformats.org/officeDocument/2006/relationships/image" Target="../media/image17.gif"/><Relationship Id="rId15" Type="http://schemas.openxmlformats.org/officeDocument/2006/relationships/audio" Target="../media/audio7.wav"/><Relationship Id="rId23" Type="http://schemas.openxmlformats.org/officeDocument/2006/relationships/audio" Target="../media/audio1.wav"/><Relationship Id="rId28" Type="http://schemas.openxmlformats.org/officeDocument/2006/relationships/image" Target="../media/image31.jpeg"/><Relationship Id="rId36" Type="http://schemas.microsoft.com/office/2007/relationships/hdphoto" Target="../media/hdphoto1.wdp"/><Relationship Id="rId49" Type="http://schemas.openxmlformats.org/officeDocument/2006/relationships/image" Target="../media/image43.jpeg"/><Relationship Id="rId57" Type="http://schemas.openxmlformats.org/officeDocument/2006/relationships/image" Target="../media/image48.png"/><Relationship Id="rId61" Type="http://schemas.openxmlformats.org/officeDocument/2006/relationships/image" Target="../media/image51.png"/><Relationship Id="rId10" Type="http://schemas.openxmlformats.org/officeDocument/2006/relationships/image" Target="../media/image7.gif"/><Relationship Id="rId19" Type="http://schemas.openxmlformats.org/officeDocument/2006/relationships/audio" Target="../media/audio9.wav"/><Relationship Id="rId31" Type="http://schemas.openxmlformats.org/officeDocument/2006/relationships/audio" Target="../media/audio14.wav"/><Relationship Id="rId44" Type="http://schemas.microsoft.com/office/2007/relationships/hdphoto" Target="../media/hdphoto3.wdp"/><Relationship Id="rId52" Type="http://schemas.microsoft.com/office/2007/relationships/hdphoto" Target="../media/hdphoto4.wdp"/><Relationship Id="rId60" Type="http://schemas.openxmlformats.org/officeDocument/2006/relationships/image" Target="../media/image50.png"/><Relationship Id="rId65" Type="http://schemas.openxmlformats.org/officeDocument/2006/relationships/image" Target="../media/image53.jpeg"/><Relationship Id="rId73" Type="http://schemas.openxmlformats.org/officeDocument/2006/relationships/image" Target="../media/image60.png"/><Relationship Id="rId4" Type="http://schemas.openxmlformats.org/officeDocument/2006/relationships/image" Target="../media/image16.png"/><Relationship Id="rId9" Type="http://schemas.openxmlformats.org/officeDocument/2006/relationships/image" Target="../media/image21.gif"/><Relationship Id="rId14" Type="http://schemas.openxmlformats.org/officeDocument/2006/relationships/image" Target="../media/image24.jpeg"/><Relationship Id="rId22" Type="http://schemas.openxmlformats.org/officeDocument/2006/relationships/image" Target="../media/image28.jpeg"/><Relationship Id="rId27" Type="http://schemas.openxmlformats.org/officeDocument/2006/relationships/audio" Target="../media/audio12.wav"/><Relationship Id="rId30" Type="http://schemas.openxmlformats.org/officeDocument/2006/relationships/image" Target="../media/image32.jpeg"/><Relationship Id="rId35" Type="http://schemas.openxmlformats.org/officeDocument/2006/relationships/image" Target="../media/image35.png"/><Relationship Id="rId43" Type="http://schemas.openxmlformats.org/officeDocument/2006/relationships/image" Target="../media/image40.png"/><Relationship Id="rId48" Type="http://schemas.openxmlformats.org/officeDocument/2006/relationships/audio" Target="../media/audio18.wav"/><Relationship Id="rId56" Type="http://schemas.microsoft.com/office/2007/relationships/hdphoto" Target="../media/hdphoto6.wdp"/><Relationship Id="rId64" Type="http://schemas.openxmlformats.org/officeDocument/2006/relationships/image" Target="../media/image52.gif"/><Relationship Id="rId69" Type="http://schemas.openxmlformats.org/officeDocument/2006/relationships/image" Target="../media/image57.jpeg"/><Relationship Id="rId8" Type="http://schemas.openxmlformats.org/officeDocument/2006/relationships/image" Target="../media/image20.gif"/><Relationship Id="rId51" Type="http://schemas.openxmlformats.org/officeDocument/2006/relationships/image" Target="../media/image45.png"/><Relationship Id="rId72" Type="http://schemas.openxmlformats.org/officeDocument/2006/relationships/image" Target="../media/image59.png"/><Relationship Id="rId3" Type="http://schemas.openxmlformats.org/officeDocument/2006/relationships/image" Target="../media/image15.png"/><Relationship Id="rId12" Type="http://schemas.openxmlformats.org/officeDocument/2006/relationships/image" Target="../media/image23.png"/><Relationship Id="rId17" Type="http://schemas.openxmlformats.org/officeDocument/2006/relationships/audio" Target="../media/audio8.wav"/><Relationship Id="rId25" Type="http://schemas.openxmlformats.org/officeDocument/2006/relationships/audio" Target="../media/audio11.wav"/><Relationship Id="rId33" Type="http://schemas.openxmlformats.org/officeDocument/2006/relationships/audio" Target="../media/audio15.wav"/><Relationship Id="rId38" Type="http://schemas.microsoft.com/office/2007/relationships/hdphoto" Target="../media/hdphoto2.wdp"/><Relationship Id="rId46" Type="http://schemas.openxmlformats.org/officeDocument/2006/relationships/audio" Target="../media/audio17.wav"/><Relationship Id="rId59" Type="http://schemas.openxmlformats.org/officeDocument/2006/relationships/image" Target="../media/image49.png"/><Relationship Id="rId67" Type="http://schemas.openxmlformats.org/officeDocument/2006/relationships/image" Target="../media/image55.gif"/><Relationship Id="rId20" Type="http://schemas.openxmlformats.org/officeDocument/2006/relationships/image" Target="../media/image27.jpeg"/><Relationship Id="rId41" Type="http://schemas.openxmlformats.org/officeDocument/2006/relationships/image" Target="../media/image38.jpeg"/><Relationship Id="rId54" Type="http://schemas.microsoft.com/office/2007/relationships/hdphoto" Target="../media/hdphoto5.wdp"/><Relationship Id="rId62" Type="http://schemas.microsoft.com/office/2007/relationships/hdphoto" Target="../media/hdphoto8.wdp"/><Relationship Id="rId70" Type="http://schemas.openxmlformats.org/officeDocument/2006/relationships/image" Target="../media/image8.gif"/><Relationship Id="rId1" Type="http://schemas.openxmlformats.org/officeDocument/2006/relationships/slideLayout" Target="../slideLayouts/slideLayout2.xml"/><Relationship Id="rId6" Type="http://schemas.openxmlformats.org/officeDocument/2006/relationships/image" Target="../media/image18.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06. 1381.wav">
            <a:hlinkClick r:id="" action="ppaction://media"/>
          </p:cNvPr>
          <p:cNvPicPr>
            <a:picLocks noRot="1" noChangeAspect="1"/>
          </p:cNvPicPr>
          <p:nvPr>
            <a:wavAudioFile r:embed="rId1" name="06. Je me souviens.wav"/>
          </p:nvPr>
        </p:nvPicPr>
        <p:blipFill>
          <a:blip r:embed="rId8">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5" descr="C:\Users\JClaude\Desktop\ggg.GIF"/>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0" y="19050"/>
            <a:ext cx="9144000" cy="683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13 C1334.wav">
            <a:hlinkClick r:id="" action="ppaction://media"/>
          </p:cNvPr>
          <p:cNvPicPr>
            <a:picLocks noRot="1" noChangeAspect="1"/>
          </p:cNvPicPr>
          <p:nvPr>
            <a:wavAudioFile r:embed="rId2" name="13 C'est un mauvais garçon.wav"/>
          </p:nvPr>
        </p:nvPicPr>
        <p:blipFill>
          <a:blip r:embed="rId10">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09 -1334.wav">
            <a:hlinkClick r:id="" action="ppaction://media"/>
          </p:cNvPr>
          <p:cNvPicPr>
            <a:picLocks noRot="1" noChangeAspect="1"/>
          </p:cNvPicPr>
          <p:nvPr>
            <a:wavAudioFile r:embed="rId3" name="09 - Tous les cris les S (mp3cut.net).wav"/>
          </p:nvPr>
        </p:nvPicPr>
        <p:blipFill>
          <a:blip r:embed="rId11">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Dieu1334.wav">
            <a:hlinkClick r:id="" action="ppaction://media"/>
          </p:cNvPr>
          <p:cNvPicPr>
            <a:picLocks noRot="1" noChangeAspect="1"/>
          </p:cNvPicPr>
          <p:nvPr>
            <a:wavAudioFile r:embed="rId4" name="Dieu que c'est beau.wav"/>
          </p:nvPr>
        </p:nvPicPr>
        <p:blipFill>
          <a:blip r:embed="rId11">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Joe 1334.wav">
            <a:hlinkClick r:id="" action="ppaction://media"/>
          </p:cNvPr>
          <p:cNvPicPr>
            <a:picLocks noRot="1" noChangeAspect="1"/>
          </p:cNvPicPr>
          <p:nvPr>
            <a:wavAudioFile r:embed="rId5" name="Joe le taxi.wav"/>
          </p:nvPr>
        </p:nvPicPr>
        <p:blipFill>
          <a:blip r:embed="rId12">
            <a:extLst>
              <a:ext uri="{28A0092B-C50C-407E-A947-70E740481C1C}">
                <a14:useLocalDpi xmlns:a14="http://schemas.microsoft.com/office/drawing/2010/main" val="0"/>
              </a:ext>
            </a:extLst>
          </a:blip>
          <a:srcRect/>
          <a:stretch>
            <a:fillRect/>
          </a:stretch>
        </p:blipFill>
        <p:spPr bwMode="auto">
          <a:xfrm>
            <a:off x="4327525" y="3184525"/>
            <a:ext cx="487363" cy="48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Users\Marie-Jose\Desktop\SMYLET\63 Ko.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10038" y="1744663"/>
            <a:ext cx="3384550" cy="338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Image 2"/>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140200" y="6146800"/>
            <a:ext cx="936625"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adre 11"/>
          <p:cNvSpPr/>
          <p:nvPr/>
        </p:nvSpPr>
        <p:spPr>
          <a:xfrm>
            <a:off x="1258888" y="981075"/>
            <a:ext cx="6626225" cy="4968875"/>
          </a:xfrm>
          <a:prstGeom prst="frame">
            <a:avLst>
              <a:gd name="adj1" fmla="val 2579"/>
            </a:avLst>
          </a:prstGeom>
          <a:blipFill dpi="0" rotWithShape="1">
            <a:blip r:embed="rId1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20" name="Ellipse 19"/>
          <p:cNvSpPr/>
          <p:nvPr/>
        </p:nvSpPr>
        <p:spPr bwMode="auto">
          <a:xfrm rot="3245282">
            <a:off x="5151438" y="2749550"/>
            <a:ext cx="1301750" cy="1320800"/>
          </a:xfrm>
          <a:prstGeom prst="ellipse">
            <a:avLst/>
          </a:prstGeom>
          <a:blipFill dpi="0" rotWithShape="1">
            <a:blip r:embed="rId16" cstate="print">
              <a:extLst>
                <a:ext uri="{28A0092B-C50C-407E-A947-70E740481C1C}">
                  <a14:useLocalDpi xmlns:a14="http://schemas.microsoft.com/office/drawing/2010/main" val="0"/>
                </a:ext>
              </a:extLst>
            </a:blip>
            <a:srcRect/>
            <a:stretch>
              <a:fillRect/>
            </a:stretch>
          </a:blipFill>
          <a:ln w="38100" cap="flat" cmpd="sng" algn="ctr">
            <a:solidFill>
              <a:schemeClr val="accent4">
                <a:lumMod val="10000"/>
              </a:schemeClr>
            </a:solidFill>
            <a:prstDash val="solid"/>
            <a:round/>
            <a:headEnd type="none" w="med" len="med"/>
            <a:tailEnd type="none" w="med" len="med"/>
          </a:ln>
          <a:effectLst/>
          <a:extLst/>
        </p:spPr>
        <p:txBody>
          <a:bodyPr/>
          <a:lstStyle/>
          <a:p>
            <a:pPr algn="r" rtl="1">
              <a:defRPr/>
            </a:pPr>
            <a:endParaRPr lang="fr-FR"/>
          </a:p>
        </p:txBody>
      </p:sp>
      <p:pic>
        <p:nvPicPr>
          <p:cNvPr id="10" name="Picture 9" descr="C:\Users\Jclaude\Desktop\AAAAAAAAAAAAAAA_Modifié.jpeg"/>
          <p:cNvPicPr>
            <a:picLocks noChangeAspect="1" noChangeArrowheads="1"/>
          </p:cNvPicPr>
          <p:nvPr/>
        </p:nvPicPr>
        <p:blipFill>
          <a:blip r:embed="rId17">
            <a:duotone>
              <a:prstClr val="black"/>
              <a:srgbClr val="582C00">
                <a:tint val="45000"/>
                <a:satMod val="400000"/>
              </a:srgbClr>
            </a:duotone>
            <a:extLst>
              <a:ext uri="{28A0092B-C50C-407E-A947-70E740481C1C}">
                <a14:useLocalDpi xmlns:a14="http://schemas.microsoft.com/office/drawing/2010/main" val="0"/>
              </a:ext>
            </a:extLst>
          </a:blip>
          <a:srcRect/>
          <a:stretch>
            <a:fillRect/>
          </a:stretch>
        </p:blipFill>
        <p:spPr bwMode="auto">
          <a:xfrm>
            <a:off x="1763689" y="1518122"/>
            <a:ext cx="4104456" cy="378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adre 12"/>
          <p:cNvSpPr/>
          <p:nvPr/>
        </p:nvSpPr>
        <p:spPr>
          <a:xfrm>
            <a:off x="0" y="0"/>
            <a:ext cx="9144000" cy="6858000"/>
          </a:xfrm>
          <a:prstGeom prst="frame">
            <a:avLst>
              <a:gd name="adj1" fmla="val 2476"/>
            </a:avLst>
          </a:prstGeom>
          <a:blipFill dpi="0" rotWithShape="1">
            <a:blip r:embed="rId1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2061" name="Picture 15" descr="C:\Users\JClaude\Desktop\cover (FILEminimizer).jp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187575" y="1628775"/>
            <a:ext cx="360521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par>
                                <p:cTn id="7" presetID="8" presetClass="emph" presetSubtype="0" repeatCount="indefinite" fill="hold" grpId="0" nodeType="withEffect">
                                  <p:stCondLst>
                                    <p:cond delay="0"/>
                                  </p:stCondLst>
                                  <p:childTnLst>
                                    <p:animRot by="21600000">
                                      <p:cBhvr>
                                        <p:cTn id="8" dur="4000" fill="hold"/>
                                        <p:tgtEl>
                                          <p:spTgt spid="2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625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numSld="2" showWhenStopped="0">
                <p:cTn id="11" fill="hold" display="0">
                  <p:stCondLst>
                    <p:cond delay="indefinite"/>
                  </p:stCondLst>
                  <p:endCondLst>
                    <p:cond evt="onStopAudio" delay="0">
                      <p:tgtEl>
                        <p:sldTgt/>
                      </p:tgtEl>
                    </p:cond>
                  </p:endCondLst>
                </p:cTn>
                <p:tgtEl>
                  <p:spTgt spid="2"/>
                </p:tgtEl>
              </p:cMediaNode>
            </p:audio>
            <p:audio>
              <p:cMediaNode vol="80000" numSld="2" showWhenStopped="0">
                <p:cTn id="12" fill="hold" display="0">
                  <p:stCondLst>
                    <p:cond delay="indefinite"/>
                  </p:stCondLst>
                  <p:endCondLst>
                    <p:cond evt="onStopAudio" delay="0">
                      <p:tgtEl>
                        <p:sldTgt/>
                      </p:tgtEl>
                    </p:cond>
                  </p:endCondLst>
                </p:cTn>
                <p:tgtEl>
                  <p:spTgt spid="3"/>
                </p:tgtEl>
              </p:cMediaNode>
            </p:audio>
            <p:audio>
              <p:cMediaNode vol="80000" numSld="2" showWhenStopped="0">
                <p:cTn id="13" fill="hold" display="0">
                  <p:stCondLst>
                    <p:cond delay="indefinite"/>
                  </p:stCondLst>
                  <p:endCondLst>
                    <p:cond evt="onStopAudio" delay="0">
                      <p:tgtEl>
                        <p:sldTgt/>
                      </p:tgtEl>
                    </p:cond>
                  </p:endCondLst>
                </p:cTn>
                <p:tgtEl>
                  <p:spTgt spid="4"/>
                </p:tgtEl>
              </p:cMediaNode>
            </p:audio>
            <p:audio>
              <p:cMediaNode vol="80000" numSld="2" showWhenStopped="0">
                <p:cTn id="14" fill="hold" display="0">
                  <p:stCondLst>
                    <p:cond delay="indefinite"/>
                  </p:stCondLst>
                  <p:endCondLst>
                    <p:cond evt="onStopAudio" delay="0">
                      <p:tgtEl>
                        <p:sldTgt/>
                      </p:tgtEl>
                    </p:cond>
                  </p:endCondLst>
                </p:cTn>
                <p:tgtEl>
                  <p:spTgt spid="5"/>
                </p:tgtEl>
              </p:cMediaNode>
            </p:audio>
            <p:audio>
              <p:cMediaNode vol="80000" numSld="3" showWhenStopped="0">
                <p:cTn id="15" fill="hold" display="0">
                  <p:stCondLst>
                    <p:cond delay="indefinite"/>
                  </p:stCondLst>
                  <p:endCondLst>
                    <p:cond evt="onStopAudio" delay="0">
                      <p:tgtEl>
                        <p:sldTgt/>
                      </p:tgtEl>
                    </p:cond>
                  </p:endCondLst>
                </p:cTn>
                <p:tgtEl>
                  <p:spTgt spid="6"/>
                </p:tgtEl>
              </p:cMediaNode>
            </p:audio>
          </p:childTnLst>
        </p:cTn>
      </p:par>
    </p:tnLst>
    <p:bldLst>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C:\Users\JClaude\Desktop\ggg.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9050"/>
            <a:ext cx="9144000" cy="683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dre 3"/>
          <p:cNvSpPr/>
          <p:nvPr/>
        </p:nvSpPr>
        <p:spPr>
          <a:xfrm>
            <a:off x="1249363" y="981075"/>
            <a:ext cx="6635750" cy="4895850"/>
          </a:xfrm>
          <a:prstGeom prst="frame">
            <a:avLst>
              <a:gd name="adj1" fmla="val 1931"/>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2" name="ZoneTexte 1"/>
          <p:cNvSpPr txBox="1">
            <a:spLocks noChangeArrowheads="1"/>
          </p:cNvSpPr>
          <p:nvPr/>
        </p:nvSpPr>
        <p:spPr bwMode="auto">
          <a:xfrm>
            <a:off x="1835150" y="1125538"/>
            <a:ext cx="521493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sz="1600" b="1" u="sng">
                <a:solidFill>
                  <a:srgbClr val="FFC000"/>
                </a:solidFill>
              </a:rPr>
              <a:t>Les plus belles musiques de films composées par Ennio Morricone et chantées par la demoiselle d'Avignon !</a:t>
            </a:r>
          </a:p>
          <a:p>
            <a:pPr algn="ctr" eaLnBrk="1" hangingPunct="1"/>
            <a:r>
              <a:rPr lang="fr-FR" sz="1600" b="1" u="sng">
                <a:solidFill>
                  <a:srgbClr val="FFC000"/>
                </a:solidFill>
              </a:rPr>
              <a:t>Enregistré à Rome en 1974 dans les studios d'Ennio Morricone avec le maître en personne, cet album remasterisé cette année pour l'occasion, comprend les 10 titres de l'album original (plus disponible en CD depuis de nombreuses années) ainsi que 4 titres bonus rares !</a:t>
            </a:r>
          </a:p>
          <a:p>
            <a:pPr algn="ctr" eaLnBrk="1" hangingPunct="1"/>
            <a:r>
              <a:rPr lang="fr-FR" sz="1600" b="1" u="sng">
                <a:solidFill>
                  <a:srgbClr val="FFC000"/>
                </a:solidFill>
              </a:rPr>
              <a:t>Dans ce magnifique album, retrouvez l'une des plus belles voix françaises interprétant les plus grands airs de films légendaires tels que</a:t>
            </a:r>
          </a:p>
          <a:p>
            <a:pPr algn="ctr" eaLnBrk="1" hangingPunct="1"/>
            <a:r>
              <a:rPr lang="fr-FR" sz="1600" b="1" u="sng">
                <a:solidFill>
                  <a:srgbClr val="FFC000"/>
                </a:solidFill>
              </a:rPr>
              <a:t>"Il était une fois dans l'Ouest", "Sacco et Vanzetti", "Le Casse", "Il était une fois la Révolution", "A l'aube du 5ème jour", .</a:t>
            </a:r>
          </a:p>
          <a:p>
            <a:pPr algn="ctr" eaLnBrk="1" hangingPunct="1"/>
            <a:r>
              <a:rPr lang="fr-FR" sz="1600" b="1" u="sng">
                <a:solidFill>
                  <a:srgbClr val="FFC000"/>
                </a:solidFill>
              </a:rPr>
              <a:t>Retrouvez également deux titres spécialement composés par Ennio Morricone pour Mireille Mathieu !</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3078" name="Picture 67" descr="C:\Users\JClaude\Desktop\Image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3573463"/>
            <a:ext cx="203835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5" descr="C:\Users\JClaude\Desktop\images (1)_détouré.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62588" y="3789363"/>
            <a:ext cx="3783012"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lt">
                                    <p:tmPct val="10000"/>
                                  </p:iterate>
                                  <p:childTnLst>
                                    <p:animClr clrSpc="hsl" dir="ccw">
                                      <p:cBhvr override="childStyle">
                                        <p:cTn id="6" dur="2000" fill="hold"/>
                                        <p:tgtEl>
                                          <p:spTgt spid="2">
                                            <p:txEl>
                                              <p:pRg st="0" end="0"/>
                                            </p:txEl>
                                          </p:spTgt>
                                        </p:tgtEl>
                                        <p:attrNameLst>
                                          <p:attrName>style.color</p:attrName>
                                        </p:attrNameLst>
                                      </p:cBhvr>
                                      <p:to>
                                        <a:schemeClr val="accent2"/>
                                      </p:to>
                                    </p:animClr>
                                  </p:childTnLst>
                                </p:cTn>
                              </p:par>
                              <p:par>
                                <p:cTn id="7" presetID="3" presetClass="emph" presetSubtype="10" repeatCount="indefinite" fill="hold" nodeType="withEffect">
                                  <p:stCondLst>
                                    <p:cond delay="0"/>
                                  </p:stCondLst>
                                  <p:iterate type="lt">
                                    <p:tmPct val="10000"/>
                                  </p:iterate>
                                  <p:childTnLst>
                                    <p:animClr clrSpc="hsl" dir="ccw">
                                      <p:cBhvr override="childStyle">
                                        <p:cTn id="8" dur="2000" fill="hold"/>
                                        <p:tgtEl>
                                          <p:spTgt spid="2">
                                            <p:txEl>
                                              <p:pRg st="1" end="1"/>
                                            </p:txEl>
                                          </p:spTgt>
                                        </p:tgtEl>
                                        <p:attrNameLst>
                                          <p:attrName>style.color</p:attrName>
                                        </p:attrNameLst>
                                      </p:cBhvr>
                                      <p:to>
                                        <a:schemeClr val="accent2"/>
                                      </p:to>
                                    </p:animClr>
                                  </p:childTnLst>
                                </p:cTn>
                              </p:par>
                              <p:par>
                                <p:cTn id="9" presetID="3" presetClass="emph" presetSubtype="10" repeatCount="indefinite" fill="hold" nodeType="withEffect">
                                  <p:stCondLst>
                                    <p:cond delay="0"/>
                                  </p:stCondLst>
                                  <p:iterate type="lt">
                                    <p:tmPct val="10000"/>
                                  </p:iterate>
                                  <p:childTnLst>
                                    <p:animClr clrSpc="hsl" dir="ccw">
                                      <p:cBhvr override="childStyle">
                                        <p:cTn id="10" dur="2000" fill="hold"/>
                                        <p:tgtEl>
                                          <p:spTgt spid="2">
                                            <p:txEl>
                                              <p:pRg st="2" end="2"/>
                                            </p:txEl>
                                          </p:spTgt>
                                        </p:tgtEl>
                                        <p:attrNameLst>
                                          <p:attrName>style.color</p:attrName>
                                        </p:attrNameLst>
                                      </p:cBhvr>
                                      <p:to>
                                        <a:schemeClr val="accent2"/>
                                      </p:to>
                                    </p:animClr>
                                  </p:childTnLst>
                                </p:cTn>
                              </p:par>
                              <p:par>
                                <p:cTn id="11" presetID="3" presetClass="emph" presetSubtype="10" repeatCount="indefinite" fill="hold" nodeType="withEffect">
                                  <p:stCondLst>
                                    <p:cond delay="0"/>
                                  </p:stCondLst>
                                  <p:iterate type="lt">
                                    <p:tmPct val="10000"/>
                                  </p:iterate>
                                  <p:childTnLst>
                                    <p:animClr clrSpc="hsl" dir="ccw">
                                      <p:cBhvr override="childStyle">
                                        <p:cTn id="12" dur="2000" fill="hold"/>
                                        <p:tgtEl>
                                          <p:spTgt spid="2">
                                            <p:txEl>
                                              <p:pRg st="3" end="3"/>
                                            </p:txEl>
                                          </p:spTgt>
                                        </p:tgtEl>
                                        <p:attrNameLst>
                                          <p:attrName>style.color</p:attrName>
                                        </p:attrNameLst>
                                      </p:cBhvr>
                                      <p:to>
                                        <a:schemeClr val="accent2"/>
                                      </p:to>
                                    </p:animClr>
                                  </p:childTnLst>
                                </p:cTn>
                              </p:par>
                              <p:par>
                                <p:cTn id="13" presetID="3" presetClass="emph" presetSubtype="10" repeatCount="indefinite" fill="hold" nodeType="withEffect">
                                  <p:stCondLst>
                                    <p:cond delay="0"/>
                                  </p:stCondLst>
                                  <p:iterate type="lt">
                                    <p:tmPct val="10000"/>
                                  </p:iterate>
                                  <p:childTnLst>
                                    <p:animClr clrSpc="hsl" dir="ccw">
                                      <p:cBhvr override="childStyle">
                                        <p:cTn id="14" dur="2000" fill="hold"/>
                                        <p:tgtEl>
                                          <p:spTgt spid="2">
                                            <p:txEl>
                                              <p:pRg st="4" end="4"/>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C:\Users\JClaude\Desktop\ggg.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9050"/>
            <a:ext cx="9144000" cy="683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dre 3"/>
          <p:cNvSpPr/>
          <p:nvPr/>
        </p:nvSpPr>
        <p:spPr>
          <a:xfrm>
            <a:off x="1249363" y="981075"/>
            <a:ext cx="6635750" cy="4895850"/>
          </a:xfrm>
          <a:prstGeom prst="frame">
            <a:avLst>
              <a:gd name="adj1" fmla="val 1931"/>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2" name="ZoneTexte 1"/>
          <p:cNvSpPr txBox="1">
            <a:spLocks noChangeArrowheads="1"/>
          </p:cNvSpPr>
          <p:nvPr/>
        </p:nvSpPr>
        <p:spPr bwMode="auto">
          <a:xfrm>
            <a:off x="1763713" y="1454150"/>
            <a:ext cx="5214937"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b="1" u="sng">
                <a:solidFill>
                  <a:srgbClr val="FFC000"/>
                </a:solidFill>
              </a:rPr>
              <a:t>01. Un jour tu reviendras 05:09</a:t>
            </a:r>
          </a:p>
          <a:p>
            <a:pPr algn="ctr" eaLnBrk="1" hangingPunct="1"/>
            <a:r>
              <a:rPr lang="fr-FR" b="1" u="sng">
                <a:solidFill>
                  <a:srgbClr val="FFC000"/>
                </a:solidFill>
              </a:rPr>
              <a:t>02. J'oublie la pluie et le soleil 03:54</a:t>
            </a:r>
          </a:p>
          <a:p>
            <a:pPr algn="ctr" eaLnBrk="1" hangingPunct="1"/>
            <a:r>
              <a:rPr lang="fr-FR" b="1" u="sng">
                <a:solidFill>
                  <a:srgbClr val="FFC000"/>
                </a:solidFill>
              </a:rPr>
              <a:t>03. La Califfa 02:34</a:t>
            </a:r>
          </a:p>
          <a:p>
            <a:pPr algn="ctr" eaLnBrk="1" hangingPunct="1"/>
            <a:r>
              <a:rPr lang="fr-FR" b="1" u="sng">
                <a:solidFill>
                  <a:srgbClr val="FFC000"/>
                </a:solidFill>
              </a:rPr>
              <a:t>04. L'éblouissante lumière 04:38</a:t>
            </a:r>
          </a:p>
          <a:p>
            <a:pPr algn="ctr" eaLnBrk="1" hangingPunct="1"/>
            <a:r>
              <a:rPr lang="fr-FR" b="1" u="sng">
                <a:solidFill>
                  <a:srgbClr val="FFC000"/>
                </a:solidFill>
              </a:rPr>
              <a:t>05. Il ne reste plus rien 04:07</a:t>
            </a:r>
          </a:p>
          <a:p>
            <a:pPr algn="ctr" eaLnBrk="1" hangingPunct="1"/>
            <a:r>
              <a:rPr lang="fr-FR" b="1" u="sng">
                <a:solidFill>
                  <a:srgbClr val="FFC000"/>
                </a:solidFill>
              </a:rPr>
              <a:t>06. Je me souviens 03:54</a:t>
            </a:r>
          </a:p>
          <a:p>
            <a:pPr algn="ctr" eaLnBrk="1" hangingPunct="1"/>
            <a:r>
              <a:rPr lang="fr-FR" b="1" u="sng">
                <a:solidFill>
                  <a:srgbClr val="FFC000"/>
                </a:solidFill>
              </a:rPr>
              <a:t>07. La donna madre 02:34</a:t>
            </a:r>
          </a:p>
          <a:p>
            <a:pPr algn="ctr" eaLnBrk="1" hangingPunct="1"/>
            <a:r>
              <a:rPr lang="fr-FR" b="1" u="sng">
                <a:solidFill>
                  <a:srgbClr val="FFC000"/>
                </a:solidFill>
              </a:rPr>
              <a:t>08. Da quel sorriso che non ride piu 07:13</a:t>
            </a:r>
          </a:p>
          <a:p>
            <a:pPr algn="ctr" eaLnBrk="1" hangingPunct="1"/>
            <a:r>
              <a:rPr lang="fr-FR" b="1" u="sng">
                <a:solidFill>
                  <a:srgbClr val="FFC000"/>
                </a:solidFill>
              </a:rPr>
              <a:t>09. La marche de Sacco et Vanzetti 03:23</a:t>
            </a:r>
          </a:p>
          <a:p>
            <a:pPr algn="ctr" eaLnBrk="1" hangingPunct="1"/>
            <a:r>
              <a:rPr lang="fr-FR" b="1" u="sng">
                <a:solidFill>
                  <a:srgbClr val="FFC000"/>
                </a:solidFill>
              </a:rPr>
              <a:t>10. Mélodie 03:12</a:t>
            </a:r>
          </a:p>
          <a:p>
            <a:pPr algn="ctr" eaLnBrk="1" hangingPunct="1"/>
            <a:r>
              <a:rPr lang="fr-FR" b="1" u="sng">
                <a:solidFill>
                  <a:srgbClr val="FFC000"/>
                </a:solidFill>
              </a:rPr>
              <a:t>11. Pas vu, pas pris 02:29</a:t>
            </a:r>
          </a:p>
          <a:p>
            <a:pPr algn="ctr" eaLnBrk="1" hangingPunct="1"/>
            <a:r>
              <a:rPr lang="fr-FR" b="1" u="sng">
                <a:solidFill>
                  <a:srgbClr val="FFC000"/>
                </a:solidFill>
              </a:rPr>
              <a:t>12. Mon ami de toujours 03:29</a:t>
            </a:r>
          </a:p>
          <a:p>
            <a:pPr algn="ctr" eaLnBrk="1" hangingPunct="1"/>
            <a:r>
              <a:rPr lang="fr-FR" b="1" u="sng">
                <a:solidFill>
                  <a:srgbClr val="FFC000"/>
                </a:solidFill>
              </a:rPr>
              <a:t>13. Nata libera 03:55</a:t>
            </a:r>
          </a:p>
          <a:p>
            <a:pPr algn="ctr" eaLnBrk="1" hangingPunct="1"/>
            <a:r>
              <a:rPr lang="fr-FR" b="1" u="sng">
                <a:solidFill>
                  <a:srgbClr val="FFC000"/>
                </a:solidFill>
              </a:rPr>
              <a:t>14. Quando verrano i giorni 03:33</a:t>
            </a:r>
          </a:p>
        </p:txBody>
      </p:sp>
      <p:sp>
        <p:nvSpPr>
          <p:cNvPr id="7" name="Cadre 6"/>
          <p:cNvSpPr/>
          <p:nvPr/>
        </p:nvSpPr>
        <p:spPr>
          <a:xfrm>
            <a:off x="0" y="0"/>
            <a:ext cx="9144000" cy="6858000"/>
          </a:xfrm>
          <a:prstGeom prst="frame">
            <a:avLst>
              <a:gd name="adj1" fmla="val 2476"/>
            </a:avLst>
          </a:prstGeom>
          <a:blipFill dpi="0" rotWithShape="1">
            <a:blip r:embed="rId4">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4102" name="Picture 5" descr="C:\Users\JClaude\Desktop\images (1)_détouré.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2588" y="3789363"/>
            <a:ext cx="3783012"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Image 19" descr="Retour-4.gif">
            <a:hlinkClick r:id="" action="ppaction://hlinkshowjump?jump=previousslide" highlightClick="1"/>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205788" y="6373813"/>
            <a:ext cx="495300"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lt">
                                    <p:tmPct val="10000"/>
                                  </p:iterate>
                                  <p:childTnLst>
                                    <p:animClr clrSpc="hsl" dir="ccw">
                                      <p:cBhvr override="childStyle">
                                        <p:cTn id="6" dur="2000" fill="hold"/>
                                        <p:tgtEl>
                                          <p:spTgt spid="2">
                                            <p:txEl>
                                              <p:pRg st="0" end="0"/>
                                            </p:txEl>
                                          </p:spTgt>
                                        </p:tgtEl>
                                        <p:attrNameLst>
                                          <p:attrName>style.color</p:attrName>
                                        </p:attrNameLst>
                                      </p:cBhvr>
                                      <p:to>
                                        <a:schemeClr val="accent2"/>
                                      </p:to>
                                    </p:animClr>
                                  </p:childTnLst>
                                </p:cTn>
                              </p:par>
                              <p:par>
                                <p:cTn id="7" presetID="3" presetClass="emph" presetSubtype="10" repeatCount="indefinite" fill="hold" nodeType="withEffect">
                                  <p:stCondLst>
                                    <p:cond delay="0"/>
                                  </p:stCondLst>
                                  <p:iterate type="lt">
                                    <p:tmPct val="10000"/>
                                  </p:iterate>
                                  <p:childTnLst>
                                    <p:animClr clrSpc="hsl" dir="ccw">
                                      <p:cBhvr override="childStyle">
                                        <p:cTn id="8" dur="2000" fill="hold"/>
                                        <p:tgtEl>
                                          <p:spTgt spid="2">
                                            <p:txEl>
                                              <p:pRg st="1" end="1"/>
                                            </p:txEl>
                                          </p:spTgt>
                                        </p:tgtEl>
                                        <p:attrNameLst>
                                          <p:attrName>style.color</p:attrName>
                                        </p:attrNameLst>
                                      </p:cBhvr>
                                      <p:to>
                                        <a:schemeClr val="accent2"/>
                                      </p:to>
                                    </p:animClr>
                                  </p:childTnLst>
                                </p:cTn>
                              </p:par>
                              <p:par>
                                <p:cTn id="9" presetID="3" presetClass="emph" presetSubtype="10" repeatCount="indefinite" fill="hold" nodeType="withEffect">
                                  <p:stCondLst>
                                    <p:cond delay="0"/>
                                  </p:stCondLst>
                                  <p:iterate type="lt">
                                    <p:tmPct val="10000"/>
                                  </p:iterate>
                                  <p:childTnLst>
                                    <p:animClr clrSpc="hsl" dir="ccw">
                                      <p:cBhvr override="childStyle">
                                        <p:cTn id="10" dur="2000" fill="hold"/>
                                        <p:tgtEl>
                                          <p:spTgt spid="2">
                                            <p:txEl>
                                              <p:pRg st="2" end="2"/>
                                            </p:txEl>
                                          </p:spTgt>
                                        </p:tgtEl>
                                        <p:attrNameLst>
                                          <p:attrName>style.color</p:attrName>
                                        </p:attrNameLst>
                                      </p:cBhvr>
                                      <p:to>
                                        <a:schemeClr val="accent2"/>
                                      </p:to>
                                    </p:animClr>
                                  </p:childTnLst>
                                </p:cTn>
                              </p:par>
                              <p:par>
                                <p:cTn id="11" presetID="3" presetClass="emph" presetSubtype="10" repeatCount="indefinite" fill="hold" nodeType="withEffect">
                                  <p:stCondLst>
                                    <p:cond delay="0"/>
                                  </p:stCondLst>
                                  <p:iterate type="lt">
                                    <p:tmPct val="10000"/>
                                  </p:iterate>
                                  <p:childTnLst>
                                    <p:animClr clrSpc="hsl" dir="ccw">
                                      <p:cBhvr override="childStyle">
                                        <p:cTn id="12" dur="2000" fill="hold"/>
                                        <p:tgtEl>
                                          <p:spTgt spid="2">
                                            <p:txEl>
                                              <p:pRg st="3" end="3"/>
                                            </p:txEl>
                                          </p:spTgt>
                                        </p:tgtEl>
                                        <p:attrNameLst>
                                          <p:attrName>style.color</p:attrName>
                                        </p:attrNameLst>
                                      </p:cBhvr>
                                      <p:to>
                                        <a:schemeClr val="accent2"/>
                                      </p:to>
                                    </p:animClr>
                                  </p:childTnLst>
                                </p:cTn>
                              </p:par>
                              <p:par>
                                <p:cTn id="13" presetID="3" presetClass="emph" presetSubtype="10" repeatCount="indefinite" fill="hold" nodeType="withEffect">
                                  <p:stCondLst>
                                    <p:cond delay="0"/>
                                  </p:stCondLst>
                                  <p:iterate type="lt">
                                    <p:tmPct val="10000"/>
                                  </p:iterate>
                                  <p:childTnLst>
                                    <p:animClr clrSpc="hsl" dir="ccw">
                                      <p:cBhvr override="childStyle">
                                        <p:cTn id="14" dur="2000" fill="hold"/>
                                        <p:tgtEl>
                                          <p:spTgt spid="2">
                                            <p:txEl>
                                              <p:pRg st="4" end="4"/>
                                            </p:txEl>
                                          </p:spTgt>
                                        </p:tgtEl>
                                        <p:attrNameLst>
                                          <p:attrName>style.color</p:attrName>
                                        </p:attrNameLst>
                                      </p:cBhvr>
                                      <p:to>
                                        <a:schemeClr val="accent2"/>
                                      </p:to>
                                    </p:animClr>
                                  </p:childTnLst>
                                </p:cTn>
                              </p:par>
                              <p:par>
                                <p:cTn id="15" presetID="3" presetClass="emph" presetSubtype="10" repeatCount="indefinite" fill="hold" nodeType="withEffect">
                                  <p:stCondLst>
                                    <p:cond delay="0"/>
                                  </p:stCondLst>
                                  <p:iterate type="lt">
                                    <p:tmPct val="10000"/>
                                  </p:iterate>
                                  <p:childTnLst>
                                    <p:animClr clrSpc="hsl" dir="ccw">
                                      <p:cBhvr override="childStyle">
                                        <p:cTn id="16" dur="2000" fill="hold"/>
                                        <p:tgtEl>
                                          <p:spTgt spid="2">
                                            <p:txEl>
                                              <p:pRg st="5" end="5"/>
                                            </p:txEl>
                                          </p:spTgt>
                                        </p:tgtEl>
                                        <p:attrNameLst>
                                          <p:attrName>style.color</p:attrName>
                                        </p:attrNameLst>
                                      </p:cBhvr>
                                      <p:to>
                                        <a:schemeClr val="accent2"/>
                                      </p:to>
                                    </p:animClr>
                                  </p:childTnLst>
                                </p:cTn>
                              </p:par>
                              <p:par>
                                <p:cTn id="17" presetID="3" presetClass="emph" presetSubtype="10" repeatCount="indefinite" fill="hold" nodeType="withEffect">
                                  <p:stCondLst>
                                    <p:cond delay="0"/>
                                  </p:stCondLst>
                                  <p:iterate type="lt">
                                    <p:tmPct val="10000"/>
                                  </p:iterate>
                                  <p:childTnLst>
                                    <p:animClr clrSpc="hsl" dir="ccw">
                                      <p:cBhvr override="childStyle">
                                        <p:cTn id="18" dur="2000" fill="hold"/>
                                        <p:tgtEl>
                                          <p:spTgt spid="2">
                                            <p:txEl>
                                              <p:pRg st="6" end="6"/>
                                            </p:txEl>
                                          </p:spTgt>
                                        </p:tgtEl>
                                        <p:attrNameLst>
                                          <p:attrName>style.color</p:attrName>
                                        </p:attrNameLst>
                                      </p:cBhvr>
                                      <p:to>
                                        <a:schemeClr val="accent2"/>
                                      </p:to>
                                    </p:animClr>
                                  </p:childTnLst>
                                </p:cTn>
                              </p:par>
                              <p:par>
                                <p:cTn id="19" presetID="3" presetClass="emph" presetSubtype="10" repeatCount="indefinite" fill="hold" nodeType="withEffect">
                                  <p:stCondLst>
                                    <p:cond delay="0"/>
                                  </p:stCondLst>
                                  <p:iterate type="lt">
                                    <p:tmPct val="10000"/>
                                  </p:iterate>
                                  <p:childTnLst>
                                    <p:animClr clrSpc="hsl" dir="ccw">
                                      <p:cBhvr override="childStyle">
                                        <p:cTn id="20" dur="2000" fill="hold"/>
                                        <p:tgtEl>
                                          <p:spTgt spid="2">
                                            <p:txEl>
                                              <p:pRg st="7" end="7"/>
                                            </p:txEl>
                                          </p:spTgt>
                                        </p:tgtEl>
                                        <p:attrNameLst>
                                          <p:attrName>style.color</p:attrName>
                                        </p:attrNameLst>
                                      </p:cBhvr>
                                      <p:to>
                                        <a:schemeClr val="accent2"/>
                                      </p:to>
                                    </p:animClr>
                                  </p:childTnLst>
                                </p:cTn>
                              </p:par>
                              <p:par>
                                <p:cTn id="21" presetID="3" presetClass="emph" presetSubtype="10" repeatCount="indefinite" fill="hold" nodeType="withEffect">
                                  <p:stCondLst>
                                    <p:cond delay="0"/>
                                  </p:stCondLst>
                                  <p:iterate type="lt">
                                    <p:tmPct val="10000"/>
                                  </p:iterate>
                                  <p:childTnLst>
                                    <p:animClr clrSpc="hsl" dir="ccw">
                                      <p:cBhvr override="childStyle">
                                        <p:cTn id="22" dur="2000" fill="hold"/>
                                        <p:tgtEl>
                                          <p:spTgt spid="2">
                                            <p:txEl>
                                              <p:pRg st="8" end="8"/>
                                            </p:txEl>
                                          </p:spTgt>
                                        </p:tgtEl>
                                        <p:attrNameLst>
                                          <p:attrName>style.color</p:attrName>
                                        </p:attrNameLst>
                                      </p:cBhvr>
                                      <p:to>
                                        <a:schemeClr val="accent2"/>
                                      </p:to>
                                    </p:animClr>
                                  </p:childTnLst>
                                </p:cTn>
                              </p:par>
                              <p:par>
                                <p:cTn id="23" presetID="3" presetClass="emph" presetSubtype="10" repeatCount="indefinite" fill="hold" nodeType="withEffect">
                                  <p:stCondLst>
                                    <p:cond delay="0"/>
                                  </p:stCondLst>
                                  <p:iterate type="lt">
                                    <p:tmPct val="10000"/>
                                  </p:iterate>
                                  <p:childTnLst>
                                    <p:animClr clrSpc="hsl" dir="ccw">
                                      <p:cBhvr override="childStyle">
                                        <p:cTn id="24" dur="2000" fill="hold"/>
                                        <p:tgtEl>
                                          <p:spTgt spid="2">
                                            <p:txEl>
                                              <p:pRg st="9" end="9"/>
                                            </p:txEl>
                                          </p:spTgt>
                                        </p:tgtEl>
                                        <p:attrNameLst>
                                          <p:attrName>style.color</p:attrName>
                                        </p:attrNameLst>
                                      </p:cBhvr>
                                      <p:to>
                                        <a:schemeClr val="accent2"/>
                                      </p:to>
                                    </p:animClr>
                                  </p:childTnLst>
                                </p:cTn>
                              </p:par>
                              <p:par>
                                <p:cTn id="25" presetID="3" presetClass="emph" presetSubtype="10" repeatCount="indefinite" fill="hold" nodeType="withEffect">
                                  <p:stCondLst>
                                    <p:cond delay="0"/>
                                  </p:stCondLst>
                                  <p:iterate type="lt">
                                    <p:tmPct val="10000"/>
                                  </p:iterate>
                                  <p:childTnLst>
                                    <p:animClr clrSpc="hsl" dir="ccw">
                                      <p:cBhvr override="childStyle">
                                        <p:cTn id="26" dur="2000" fill="hold"/>
                                        <p:tgtEl>
                                          <p:spTgt spid="2">
                                            <p:txEl>
                                              <p:pRg st="10" end="10"/>
                                            </p:txEl>
                                          </p:spTgt>
                                        </p:tgtEl>
                                        <p:attrNameLst>
                                          <p:attrName>style.color</p:attrName>
                                        </p:attrNameLst>
                                      </p:cBhvr>
                                      <p:to>
                                        <a:schemeClr val="accent2"/>
                                      </p:to>
                                    </p:animClr>
                                  </p:childTnLst>
                                </p:cTn>
                              </p:par>
                              <p:par>
                                <p:cTn id="27" presetID="3" presetClass="emph" presetSubtype="10" repeatCount="indefinite" fill="hold" nodeType="withEffect">
                                  <p:stCondLst>
                                    <p:cond delay="0"/>
                                  </p:stCondLst>
                                  <p:iterate type="lt">
                                    <p:tmPct val="10000"/>
                                  </p:iterate>
                                  <p:childTnLst>
                                    <p:animClr clrSpc="hsl" dir="ccw">
                                      <p:cBhvr override="childStyle">
                                        <p:cTn id="28" dur="2000" fill="hold"/>
                                        <p:tgtEl>
                                          <p:spTgt spid="2">
                                            <p:txEl>
                                              <p:pRg st="11" end="11"/>
                                            </p:txEl>
                                          </p:spTgt>
                                        </p:tgtEl>
                                        <p:attrNameLst>
                                          <p:attrName>style.color</p:attrName>
                                        </p:attrNameLst>
                                      </p:cBhvr>
                                      <p:to>
                                        <a:schemeClr val="accent2"/>
                                      </p:to>
                                    </p:animClr>
                                  </p:childTnLst>
                                </p:cTn>
                              </p:par>
                              <p:par>
                                <p:cTn id="29" presetID="3" presetClass="emph" presetSubtype="10" repeatCount="indefinite" fill="hold" nodeType="withEffect">
                                  <p:stCondLst>
                                    <p:cond delay="0"/>
                                  </p:stCondLst>
                                  <p:iterate type="lt">
                                    <p:tmPct val="10000"/>
                                  </p:iterate>
                                  <p:childTnLst>
                                    <p:animClr clrSpc="hsl" dir="ccw">
                                      <p:cBhvr override="childStyle">
                                        <p:cTn id="30" dur="2000" fill="hold"/>
                                        <p:tgtEl>
                                          <p:spTgt spid="2">
                                            <p:txEl>
                                              <p:pRg st="12" end="12"/>
                                            </p:txEl>
                                          </p:spTgt>
                                        </p:tgtEl>
                                        <p:attrNameLst>
                                          <p:attrName>style.color</p:attrName>
                                        </p:attrNameLst>
                                      </p:cBhvr>
                                      <p:to>
                                        <a:schemeClr val="accent2"/>
                                      </p:to>
                                    </p:animClr>
                                  </p:childTnLst>
                                </p:cTn>
                              </p:par>
                              <p:par>
                                <p:cTn id="31" presetID="3" presetClass="emph" presetSubtype="10" repeatCount="indefinite" fill="hold" nodeType="withEffect">
                                  <p:stCondLst>
                                    <p:cond delay="0"/>
                                  </p:stCondLst>
                                  <p:iterate type="lt">
                                    <p:tmPct val="10000"/>
                                  </p:iterate>
                                  <p:childTnLst>
                                    <p:animClr clrSpc="hsl" dir="ccw">
                                      <p:cBhvr override="childStyle">
                                        <p:cTn id="32" dur="2000" fill="hold"/>
                                        <p:tgtEl>
                                          <p:spTgt spid="2">
                                            <p:txEl>
                                              <p:pRg st="13" end="13"/>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9" descr="C:\Users\Marie-Jose\Desktop\PPS SS   GABARI\999999999  37 KO (FILEminimiz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13" y="-6350"/>
            <a:ext cx="9055100" cy="683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Image 6" descr="Juke-box 3 PNG.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37275" y="990600"/>
            <a:ext cx="1876425"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Imag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6597650" y="3176588"/>
            <a:ext cx="984250" cy="21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Imag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4288" y="0"/>
            <a:ext cx="9136062" cy="12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Image 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68938" y="1676400"/>
            <a:ext cx="66675"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Image 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38538" y="1676400"/>
            <a:ext cx="69850"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55" descr="C:\Users\Marie-Jose\Desktop\SMYLET\gifffff   orrr.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4357688" y="5835650"/>
            <a:ext cx="449262"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Cadre 43"/>
          <p:cNvSpPr/>
          <p:nvPr/>
        </p:nvSpPr>
        <p:spPr>
          <a:xfrm>
            <a:off x="3925888" y="6176963"/>
            <a:ext cx="1238250" cy="504825"/>
          </a:xfrm>
          <a:prstGeom prst="frame">
            <a:avLst>
              <a:gd name="adj1" fmla="val 11262"/>
            </a:avLst>
          </a:prstGeom>
          <a:blipFill dpi="0" rotWithShape="1">
            <a:blip r:embed="rId9">
              <a:extLst>
                <a:ext uri="{28A0092B-C50C-407E-A947-70E740481C1C}">
                  <a14:useLocalDpi xmlns:a14="http://schemas.microsoft.com/office/drawing/2010/main" val="0"/>
                </a:ext>
              </a:extLst>
            </a:blip>
            <a:srcRect/>
            <a:stretch>
              <a:fillRect/>
            </a:stretch>
          </a:blipFill>
          <a:ln w="44450" cmpd="thickThin">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solidFill>
                <a:schemeClr val="tx1"/>
              </a:solidFill>
            </a:endParaRPr>
          </a:p>
        </p:txBody>
      </p:sp>
      <p:pic>
        <p:nvPicPr>
          <p:cNvPr id="5130" name="Image 2"/>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11613" y="6234113"/>
            <a:ext cx="10779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1" name="Image 5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81900" y="3171825"/>
            <a:ext cx="334963"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53" descr="C:\Users\Marie-Jose\Desktop\rrrrrrr (FILEminimizer).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24000" y="3905250"/>
            <a:ext cx="1290638"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52" descr="C:\Users\Marie-Jose\Desktop\eeeee (FILEminimizer).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47813" y="3270250"/>
            <a:ext cx="12969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4" name="Picture 56" descr="C:\Users\Marie-Jose\Desktop\NUMEROS JUKEBOX NOIR\1 (FILEminimizer).jpg">
            <a:hlinkClick r:id="" action="ppaction://noaction" highlightClick="1">
              <a:snd r:embed="rId13" name="01. Un jour tu reviendras.wav"/>
            </a:hlinkClick>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553200" y="3133725"/>
            <a:ext cx="476250" cy="24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5" name="Picture 2" descr="C:\Users\Marie-Jose\Desktop\NUMEROS JUKEBOX NOIR\2 (FILEminimizer).jpg">
            <a:hlinkClick r:id="" action="ppaction://noaction" highlightClick="1">
              <a:snd r:embed="rId15" name="02. J'oublie la pluie et le soleil.wav"/>
            </a:hlinkClick>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530975" y="3495675"/>
            <a:ext cx="4762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6" name="Picture 3" descr="C:\Users\Marie-Jose\Desktop\NUMEROS JUKEBOX NOIR\3 (FILEminimizer).jpg">
            <a:hlinkClick r:id="" action="ppaction://noaction" highlightClick="1">
              <a:snd r:embed="rId17" name="03. La Califfa.wav"/>
            </a:hlinkClick>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530975" y="3829050"/>
            <a:ext cx="506413"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7" name="Picture 4" descr="C:\Users\Marie-Jose\Desktop\NUMEROS JUKEBOX NOIR\4 (FILEminimizer).jpg">
            <a:hlinkClick r:id="" action="ppaction://noaction" highlightClick="1">
              <a:snd r:embed="rId19" name="04. L'eblouissante lumiere.wav"/>
            </a:hlinkClick>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550025" y="4165600"/>
            <a:ext cx="482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8" name="Picture 5" descr="C:\Users\Marie-Jose\Desktop\NUMEROS JUKEBOX NOIR\5 (FILEminimizer).jpg">
            <a:hlinkClick r:id="" action="ppaction://noaction" highlightClick="1">
              <a:snd r:embed="rId21" name="05. Il ne reste plus rien.wav"/>
            </a:hlinkClick>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6545263" y="4492625"/>
            <a:ext cx="508000"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9" name="Picture 6" descr="C:\Users\Marie-Jose\Desktop\NUMEROS JUKEBOX NOIR\6 (FILEminimizer).jpg">
            <a:hlinkClick r:id="" action="ppaction://noaction" highlightClick="1">
              <a:snd r:embed="rId23" name="06. Je me souviens.wav"/>
            </a:hlinkClick>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6526213" y="4818063"/>
            <a:ext cx="5175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0" name="Picture 9" descr="C:\Users\Marie-Jose\Desktop\NUMEROS JUKEBOX NOIR\9 (FILEminimizer).jpg">
            <a:hlinkClick r:id="" action="ppaction://noaction" highlightClick="1">
              <a:snd r:embed="rId25" name="09. La marche de Sacco et Vanzetti.wav"/>
            </a:hlinkClick>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7118350" y="3495675"/>
            <a:ext cx="530225"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1" name="Picture 11" descr="C:\Users\Marie-Jose\Desktop\NUMEROS JUKEBOX NOIR\11 (FILEminimizer).jpg">
            <a:hlinkClick r:id="" action="ppaction://noaction" highlightClick="1">
              <a:snd r:embed="rId27" name="11. Pas vu, pas pris.wav"/>
            </a:hlinkClick>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7151688" y="4162425"/>
            <a:ext cx="4508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2" name="Picture 12" descr="C:\Users\Marie-Jose\Desktop\NUMEROS JUKEBOX NOIR\12 (FILEminimizer).jpg">
            <a:hlinkClick r:id="" action="ppaction://noaction" highlightClick="1">
              <a:snd r:embed="rId29" name="12. Mon ami de toujours.wav"/>
            </a:hlinkClick>
          </p:cNvP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7162800" y="4498975"/>
            <a:ext cx="439738"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3" name="Picture 13" descr="C:\Users\Marie-Jose\Desktop\NUMEROS JUKEBOX NOIR\13 (FILEminimizer).jpg">
            <a:hlinkClick r:id="" action="ppaction://noaction" highlightClick="1">
              <a:snd r:embed="rId31" name="13. Nata libera.wav"/>
            </a:hlinkClick>
          </p:cNvPr>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7153275" y="4818063"/>
            <a:ext cx="4318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4" name="Picture 8" descr="C:\Users\Marie-Jose\Desktop\NUMEROS JUKEBOX NOIR\8 (FILEminimizer).jpg">
            <a:hlinkClick r:id="" action="ppaction://noaction" highlightClick="1">
              <a:snd r:embed="rId33" name="08. Da quel sorriso che non ride piu.wav"/>
            </a:hlinkClick>
          </p:cNvPr>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7121525" y="3130550"/>
            <a:ext cx="4984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5" name="Picture 49" descr="C:\Users\Marie-Jose\Desktop\SMYLET\cadre.png"/>
          <p:cNvPicPr>
            <a:picLocks noChangeAspect="1" noChangeArrowheads="1"/>
          </p:cNvPicPr>
          <p:nvPr/>
        </p:nvPicPr>
        <p:blipFill>
          <a:blip r:embed="rId35">
            <a:extLst>
              <a:ext uri="{BEBA8EAE-BF5A-486C-A8C5-ECC9F3942E4B}">
                <a14:imgProps xmlns:a14="http://schemas.microsoft.com/office/drawing/2010/main">
                  <a14:imgLayer r:embed="rId36">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70875" y="1158875"/>
            <a:ext cx="852488"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6" name="Picture 2" descr="C:\Users\christelle\Desktop\Image2.png"/>
          <p:cNvPicPr>
            <a:picLocks noChangeAspect="1" noChangeArrowheads="1"/>
          </p:cNvPicPr>
          <p:nvPr/>
        </p:nvPicPr>
        <p:blipFill>
          <a:blip r:embed="rId37">
            <a:extLst>
              <a:ext uri="{BEBA8EAE-BF5A-486C-A8C5-ECC9F3942E4B}">
                <a14:imgProps xmlns:a14="http://schemas.microsoft.com/office/drawing/2010/main">
                  <a14:imgLayer r:embed="rId38">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8600" y="1452563"/>
            <a:ext cx="712788"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 descr="C:\Documents and Settings\colette\Mes documents\DOCUMENTS\Gifs_animés\noel\Horloges\horloge_murale.gif"/>
          <p:cNvPicPr>
            <a:picLocks noChangeAspect="1" noChangeArrowheads="1" noCrop="1"/>
          </p:cNvPicPr>
          <p:nvPr/>
        </p:nvPicPr>
        <p:blipFill>
          <a:blip r:embed="rId39">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57297" y="1908969"/>
            <a:ext cx="331985" cy="433713"/>
          </a:xfrm>
          <a:prstGeom prst="rect">
            <a:avLst/>
          </a:prstGeom>
          <a:noFill/>
          <a:extLst>
            <a:ext uri="{909E8E84-426E-40DD-AFC4-6F175D3DCCD1}">
              <a14:hiddenFill xmlns:a14="http://schemas.microsoft.com/office/drawing/2010/main">
                <a:solidFill>
                  <a:srgbClr val="FFFFFF"/>
                </a:solidFill>
              </a14:hiddenFill>
            </a:ext>
          </a:extLst>
        </p:spPr>
      </p:pic>
      <p:pic>
        <p:nvPicPr>
          <p:cNvPr id="5148" name="Picture 10" descr="C:\Users\Marie-Jose\Desktop\NUMEROS JUKEBOX NOIR\10 (FILEminimizer).jpg">
            <a:hlinkClick r:id="" action="ppaction://noaction" highlightClick="1">
              <a:snd r:embed="rId40" name="10. Melodie.wav"/>
            </a:hlinkClick>
          </p:cNvPr>
          <p:cNvPicPr>
            <a:picLocks noChangeAspect="1" noChangeArrowheads="1"/>
          </p:cNvPicPr>
          <p:nvPr/>
        </p:nvPicPr>
        <p:blipFill>
          <a:blip r:embed="rId41" cstate="print">
            <a:extLst>
              <a:ext uri="{28A0092B-C50C-407E-A947-70E740481C1C}">
                <a14:useLocalDpi xmlns:a14="http://schemas.microsoft.com/office/drawing/2010/main" val="0"/>
              </a:ext>
            </a:extLst>
          </a:blip>
          <a:srcRect/>
          <a:stretch>
            <a:fillRect/>
          </a:stretch>
        </p:blipFill>
        <p:spPr bwMode="auto">
          <a:xfrm>
            <a:off x="7173913" y="3829050"/>
            <a:ext cx="42862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9" name="Picture 2" descr="G:\3 (FILEmi (1).jpg"/>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1547813" y="2620963"/>
            <a:ext cx="1296987"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0" name="Picture 2" descr="C:\Users\christelle\Desktop\cheminée 2.jpg"/>
          <p:cNvPicPr>
            <a:picLocks noChangeAspect="1" noChangeArrowheads="1"/>
          </p:cNvPicPr>
          <p:nvPr/>
        </p:nvPicPr>
        <p:blipFill>
          <a:blip r:embed="rId43">
            <a:extLst>
              <a:ext uri="{BEBA8EAE-BF5A-486C-A8C5-ECC9F3942E4B}">
                <a14:imgProps xmlns:a14="http://schemas.microsoft.com/office/drawing/2010/main">
                  <a14:imgLayer r:embed="rId44">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3860800" y="3886200"/>
            <a:ext cx="1444625" cy="153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1" name="Picture 2" descr="C:\Users\christelle\Desktop\Image14444.png"/>
          <p:cNvPicPr>
            <a:picLocks noChangeAspect="1" noChangeArrowheads="1"/>
          </p:cNvPicPr>
          <p:nvPr/>
        </p:nvPicPr>
        <p:blipFill>
          <a:blip r:embed="rId45">
            <a:extLst>
              <a:ext uri="{28A0092B-C50C-407E-A947-70E740481C1C}">
                <a14:useLocalDpi xmlns:a14="http://schemas.microsoft.com/office/drawing/2010/main" val="0"/>
              </a:ext>
            </a:extLst>
          </a:blip>
          <a:srcRect/>
          <a:stretch>
            <a:fillRect/>
          </a:stretch>
        </p:blipFill>
        <p:spPr bwMode="auto">
          <a:xfrm>
            <a:off x="3175" y="5353050"/>
            <a:ext cx="9129713" cy="140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2" name="Picture 14" descr="C:\Users\Marie-Jose\Desktop\NUMEROS JUKEBOX NOIR\14 (FILEminimizer).jpg">
            <a:hlinkClick r:id="" action="ppaction://noaction" highlightClick="1">
              <a:snd r:embed="rId46" name="14. Quando verrano i giorni.wav"/>
            </a:hlinkClick>
          </p:cNvPr>
          <p:cNvPicPr>
            <a:picLocks noChangeAspect="1" noChangeArrowheads="1"/>
          </p:cNvPicPr>
          <p:nvPr/>
        </p:nvPicPr>
        <p:blipFill>
          <a:blip r:embed="rId47" cstate="print">
            <a:extLst>
              <a:ext uri="{28A0092B-C50C-407E-A947-70E740481C1C}">
                <a14:useLocalDpi xmlns:a14="http://schemas.microsoft.com/office/drawing/2010/main" val="0"/>
              </a:ext>
            </a:extLst>
          </a:blip>
          <a:srcRect/>
          <a:stretch>
            <a:fillRect/>
          </a:stretch>
        </p:blipFill>
        <p:spPr bwMode="auto">
          <a:xfrm>
            <a:off x="7153275" y="5167313"/>
            <a:ext cx="446088"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3" name="Picture 7" descr="C:\Users\Marie-Jose\Desktop\NUMEROS JUKEBOX NOIR\7 (FILEminimizer).jpg">
            <a:hlinkClick r:id="" action="ppaction://noaction" highlightClick="1">
              <a:snd r:embed="rId48" name="07. La donna madre.wav"/>
            </a:hlinkClick>
          </p:cNvPr>
          <p:cNvPicPr>
            <a:picLocks noChangeAspect="1" noChangeArrowheads="1"/>
          </p:cNvPicPr>
          <p:nvPr/>
        </p:nvPicPr>
        <p:blipFill>
          <a:blip r:embed="rId49">
            <a:extLst>
              <a:ext uri="{28A0092B-C50C-407E-A947-70E740481C1C}">
                <a14:useLocalDpi xmlns:a14="http://schemas.microsoft.com/office/drawing/2010/main" val="0"/>
              </a:ext>
            </a:extLst>
          </a:blip>
          <a:srcRect/>
          <a:stretch>
            <a:fillRect/>
          </a:stretch>
        </p:blipFill>
        <p:spPr bwMode="auto">
          <a:xfrm>
            <a:off x="6521450" y="5157788"/>
            <a:ext cx="51435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4" name="Imag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40463" y="3192463"/>
            <a:ext cx="336550"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adre 2"/>
          <p:cNvSpPr/>
          <p:nvPr/>
        </p:nvSpPr>
        <p:spPr bwMode="auto">
          <a:xfrm>
            <a:off x="6240463" y="3138488"/>
            <a:ext cx="336550" cy="2282825"/>
          </a:xfrm>
          <a:prstGeom prst="frame">
            <a:avLst>
              <a:gd name="adj1" fmla="val 17981"/>
            </a:avLst>
          </a:prstGeom>
          <a:blipFill dpi="0" rotWithShape="1">
            <a:blip r:embed="rId50">
              <a:extLst>
                <a:ext uri="{28A0092B-C50C-407E-A947-70E740481C1C}">
                  <a14:useLocalDpi xmlns:a14="http://schemas.microsoft.com/office/drawing/2010/main" val="0"/>
                </a:ext>
              </a:extLst>
            </a:blip>
            <a:srcRect/>
            <a:stretch>
              <a:fillRect/>
            </a:stretch>
          </a:blipFill>
          <a:ln w="9525" cap="flat" cmpd="sng" algn="ctr">
            <a:solidFill>
              <a:srgbClr val="00B050"/>
            </a:solidFill>
            <a:prstDash val="solid"/>
            <a:round/>
            <a:headEnd type="none" w="med" len="med"/>
            <a:tailEnd type="none" w="med" len="med"/>
          </a:ln>
          <a:effectLst/>
          <a:extLst/>
        </p:spPr>
        <p:txBody>
          <a:bodyPr/>
          <a:lstStyle/>
          <a:p>
            <a:pPr>
              <a:defRPr/>
            </a:pPr>
            <a:endParaRPr lang="fr-FR"/>
          </a:p>
        </p:txBody>
      </p:sp>
      <p:pic>
        <p:nvPicPr>
          <p:cNvPr id="5156" name="Imag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6988175" y="3146425"/>
            <a:ext cx="163513" cy="222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Cadre 61"/>
          <p:cNvSpPr/>
          <p:nvPr/>
        </p:nvSpPr>
        <p:spPr bwMode="auto">
          <a:xfrm>
            <a:off x="6975475" y="3130550"/>
            <a:ext cx="201613" cy="2254250"/>
          </a:xfrm>
          <a:prstGeom prst="frame">
            <a:avLst>
              <a:gd name="adj1" fmla="val 17981"/>
            </a:avLst>
          </a:prstGeom>
          <a:blipFill dpi="0" rotWithShape="1">
            <a:blip r:embed="rId50">
              <a:extLst>
                <a:ext uri="{28A0092B-C50C-407E-A947-70E740481C1C}">
                  <a14:useLocalDpi xmlns:a14="http://schemas.microsoft.com/office/drawing/2010/main" val="0"/>
                </a:ext>
              </a:extLst>
            </a:blip>
            <a:srcRect/>
            <a:stretch>
              <a:fillRect/>
            </a:stretch>
          </a:blipFill>
          <a:ln w="9525" cap="flat" cmpd="sng" algn="ctr">
            <a:solidFill>
              <a:srgbClr val="00B050"/>
            </a:solidFill>
            <a:prstDash val="solid"/>
            <a:round/>
            <a:headEnd type="none" w="med" len="med"/>
            <a:tailEnd type="none" w="med" len="med"/>
          </a:ln>
          <a:effectLst/>
          <a:extLst/>
        </p:spPr>
        <p:txBody>
          <a:bodyPr/>
          <a:lstStyle/>
          <a:p>
            <a:pPr>
              <a:defRPr/>
            </a:pPr>
            <a:endParaRPr lang="fr-FR"/>
          </a:p>
        </p:txBody>
      </p:sp>
      <p:sp>
        <p:nvSpPr>
          <p:cNvPr id="61" name="Cadre 60"/>
          <p:cNvSpPr/>
          <p:nvPr/>
        </p:nvSpPr>
        <p:spPr bwMode="auto">
          <a:xfrm>
            <a:off x="7577138" y="3133725"/>
            <a:ext cx="338137" cy="2287588"/>
          </a:xfrm>
          <a:prstGeom prst="frame">
            <a:avLst>
              <a:gd name="adj1" fmla="val 17981"/>
            </a:avLst>
          </a:prstGeom>
          <a:blipFill dpi="0" rotWithShape="1">
            <a:blip r:embed="rId50">
              <a:extLst>
                <a:ext uri="{28A0092B-C50C-407E-A947-70E740481C1C}">
                  <a14:useLocalDpi xmlns:a14="http://schemas.microsoft.com/office/drawing/2010/main" val="0"/>
                </a:ext>
              </a:extLst>
            </a:blip>
            <a:srcRect/>
            <a:stretch>
              <a:fillRect/>
            </a:stretch>
          </a:blipFill>
          <a:ln w="9525" cap="flat" cmpd="sng" algn="ctr">
            <a:solidFill>
              <a:srgbClr val="00B050"/>
            </a:solidFill>
            <a:prstDash val="solid"/>
            <a:round/>
            <a:headEnd type="none" w="med" len="med"/>
            <a:tailEnd type="none" w="med" len="med"/>
          </a:ln>
          <a:effectLst/>
          <a:extLst/>
        </p:spPr>
        <p:txBody>
          <a:bodyPr/>
          <a:lstStyle/>
          <a:p>
            <a:pPr>
              <a:defRPr/>
            </a:pPr>
            <a:endParaRPr lang="fr-FR"/>
          </a:p>
        </p:txBody>
      </p:sp>
      <p:pic>
        <p:nvPicPr>
          <p:cNvPr id="5159" name="Picture 2" descr="C:\Users\christelle\Desktop\che.jpg"/>
          <p:cNvPicPr>
            <a:picLocks noChangeAspect="1" noChangeArrowheads="1"/>
          </p:cNvPicPr>
          <p:nvPr/>
        </p:nvPicPr>
        <p:blipFill>
          <a:blip r:embed="rId51">
            <a:extLst>
              <a:ext uri="{BEBA8EAE-BF5A-486C-A8C5-ECC9F3942E4B}">
                <a14:imgProps xmlns:a14="http://schemas.microsoft.com/office/drawing/2010/main">
                  <a14:imgLayer r:embed="rId52">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560763" y="3560763"/>
            <a:ext cx="2041525"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0" name="Picture 2" descr="C:\Users\christelle\Desktop\che.jpg"/>
          <p:cNvPicPr>
            <a:picLocks noChangeAspect="1" noChangeArrowheads="1"/>
          </p:cNvPicPr>
          <p:nvPr/>
        </p:nvPicPr>
        <p:blipFill>
          <a:blip r:embed="rId53">
            <a:extLst>
              <a:ext uri="{BEBA8EAE-BF5A-486C-A8C5-ECC9F3942E4B}">
                <a14:imgProps xmlns:a14="http://schemas.microsoft.com/office/drawing/2010/main">
                  <a14:imgLayer r:embed="rId5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559175" y="3884613"/>
            <a:ext cx="30956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1" name="Picture 2" descr="C:\Users\christelle\Desktop\che.jpg"/>
          <p:cNvPicPr>
            <a:picLocks noChangeAspect="1" noChangeArrowheads="1"/>
          </p:cNvPicPr>
          <p:nvPr/>
        </p:nvPicPr>
        <p:blipFill>
          <a:blip r:embed="rId53">
            <a:extLst>
              <a:ext uri="{BEBA8EAE-BF5A-486C-A8C5-ECC9F3942E4B}">
                <a14:imgProps xmlns:a14="http://schemas.microsoft.com/office/drawing/2010/main">
                  <a14:imgLayer r:embed="rId5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313363" y="3856038"/>
            <a:ext cx="309562"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2" name="Picture 2" descr="D:\SMYLET\BOUGEOIR 2.png"/>
          <p:cNvPicPr>
            <a:picLocks noChangeAspect="1" noChangeArrowheads="1"/>
          </p:cNvPicPr>
          <p:nvPr/>
        </p:nvPicPr>
        <p:blipFill>
          <a:blip r:embed="rId55">
            <a:extLst>
              <a:ext uri="{BEBA8EAE-BF5A-486C-A8C5-ECC9F3942E4B}">
                <a14:imgProps xmlns:a14="http://schemas.microsoft.com/office/drawing/2010/main">
                  <a14:imgLayer r:embed="rId56">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246688" y="2179638"/>
            <a:ext cx="444500"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3" name="Picture 2" descr="D:\SMYLET\BOUGEOIR 2.png"/>
          <p:cNvPicPr>
            <a:picLocks noChangeAspect="1" noChangeArrowheads="1"/>
          </p:cNvPicPr>
          <p:nvPr/>
        </p:nvPicPr>
        <p:blipFill>
          <a:blip r:embed="rId57">
            <a:extLst>
              <a:ext uri="{BEBA8EAE-BF5A-486C-A8C5-ECC9F3942E4B}">
                <a14:imgProps xmlns:a14="http://schemas.microsoft.com/office/drawing/2010/main">
                  <a14:imgLayer r:embed="rId58">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419475" y="2179638"/>
            <a:ext cx="3778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4" name="Picture 5" descr="C:\Users\christelle\Desktop\11 (FILEminimizer).jpg"/>
          <p:cNvPicPr>
            <a:picLocks noChangeAspect="1" noChangeArrowheads="1"/>
          </p:cNvPicPr>
          <p:nvPr/>
        </p:nvPicPr>
        <p:blipFill>
          <a:blip r:embed="rId59">
            <a:extLst>
              <a:ext uri="{28A0092B-C50C-407E-A947-70E740481C1C}">
                <a14:useLocalDpi xmlns:a14="http://schemas.microsoft.com/office/drawing/2010/main" val="0"/>
              </a:ext>
            </a:extLst>
          </a:blip>
          <a:srcRect/>
          <a:stretch>
            <a:fillRect/>
          </a:stretch>
        </p:blipFill>
        <p:spPr bwMode="auto">
          <a:xfrm>
            <a:off x="1547813" y="2032000"/>
            <a:ext cx="1304925"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5" name="Picture 2" descr="C:\Users\Solenn\Desktop\1 (FILEminimizer).jpg"/>
          <p:cNvPicPr>
            <a:picLocks noChangeAspect="1" noChangeArrowheads="1"/>
          </p:cNvPicPr>
          <p:nvPr/>
        </p:nvPicPr>
        <p:blipFill>
          <a:blip r:embed="rId60">
            <a:extLst>
              <a:ext uri="{28A0092B-C50C-407E-A947-70E740481C1C}">
                <a14:useLocalDpi xmlns:a14="http://schemas.microsoft.com/office/drawing/2010/main" val="0"/>
              </a:ext>
            </a:extLst>
          </a:blip>
          <a:srcRect/>
          <a:stretch>
            <a:fillRect/>
          </a:stretch>
        </p:blipFill>
        <p:spPr bwMode="auto">
          <a:xfrm>
            <a:off x="1501775" y="1406525"/>
            <a:ext cx="1322388"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6" name="Imag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3433763" y="3360737"/>
            <a:ext cx="6923088" cy="10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7" name="Picture 2" descr="C:\Users\JClaude\Desktop\SMYLET\tisonnier.png"/>
          <p:cNvPicPr>
            <a:picLocks noChangeAspect="1" noChangeArrowheads="1"/>
          </p:cNvPicPr>
          <p:nvPr/>
        </p:nvPicPr>
        <p:blipFill>
          <a:blip r:embed="rId61">
            <a:extLst>
              <a:ext uri="{BEBA8EAE-BF5A-486C-A8C5-ECC9F3942E4B}">
                <a14:imgProps xmlns:a14="http://schemas.microsoft.com/office/drawing/2010/main">
                  <a14:imgLayer r:embed="rId62">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8316108" y="4845050"/>
            <a:ext cx="76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8" name="Image 19" descr="Retour-4.gif">
            <a:hlinkClick r:id="" action="ppaction://hlinkshowjump?jump=previousslide" highlightClick="1"/>
          </p:cNvPr>
          <p:cNvPicPr>
            <a:picLocks noChangeAspect="1"/>
          </p:cNvPicPr>
          <p:nvPr/>
        </p:nvPicPr>
        <p:blipFill>
          <a:blip r:embed="rId63">
            <a:extLst>
              <a:ext uri="{28A0092B-C50C-407E-A947-70E740481C1C}">
                <a14:useLocalDpi xmlns:a14="http://schemas.microsoft.com/office/drawing/2010/main" val="0"/>
              </a:ext>
            </a:extLst>
          </a:blip>
          <a:srcRect/>
          <a:stretch>
            <a:fillRect/>
          </a:stretch>
        </p:blipFill>
        <p:spPr bwMode="auto">
          <a:xfrm>
            <a:off x="8205788" y="6373813"/>
            <a:ext cx="495300"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9" name="Image 21" descr="Sortie9.gif">
            <a:hlinkClick r:id="" action="ppaction://hlinkshowjump?jump=endshow"/>
          </p:cNvPr>
          <p:cNvPicPr>
            <a:picLocks noChangeAspect="1"/>
          </p:cNvPicPr>
          <p:nvPr/>
        </p:nvPicPr>
        <p:blipFill>
          <a:blip r:embed="rId64">
            <a:extLst>
              <a:ext uri="{28A0092B-C50C-407E-A947-70E740481C1C}">
                <a14:useLocalDpi xmlns:a14="http://schemas.microsoft.com/office/drawing/2010/main" val="0"/>
              </a:ext>
            </a:extLst>
          </a:blip>
          <a:srcRect/>
          <a:stretch>
            <a:fillRect/>
          </a:stretch>
        </p:blipFill>
        <p:spPr bwMode="auto">
          <a:xfrm>
            <a:off x="457200" y="6373813"/>
            <a:ext cx="569913"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39" descr="C:\Users\Jclaude\Desktop\SMYLET\JUKEBOX.jpg"/>
          <p:cNvPicPr>
            <a:picLocks noChangeAspect="1" noChangeArrowheads="1"/>
          </p:cNvPicPr>
          <p:nvPr/>
        </p:nvPicPr>
        <p:blipFill>
          <a:blip r:embed="rId65">
            <a:duotone>
              <a:prstClr val="black"/>
              <a:schemeClr val="accent6">
                <a:lumMod val="60000"/>
                <a:lumOff val="40000"/>
                <a:tint val="45000"/>
                <a:satMod val="400000"/>
              </a:schemeClr>
            </a:duotone>
            <a:extLst>
              <a:ext uri="{28A0092B-C50C-407E-A947-70E740481C1C}">
                <a14:useLocalDpi xmlns:a14="http://schemas.microsoft.com/office/drawing/2010/main" val="0"/>
              </a:ext>
            </a:extLst>
          </a:blip>
          <a:srcRect/>
          <a:stretch>
            <a:fillRect/>
          </a:stretch>
        </p:blipFill>
        <p:spPr bwMode="auto">
          <a:xfrm>
            <a:off x="6247978" y="2259162"/>
            <a:ext cx="1643905" cy="650081"/>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2" descr="C:\Users\Marie-Jose\Desktop\Image1 (FILEminimizer).png"/>
          <p:cNvPicPr>
            <a:picLocks noChangeAspect="1" noChangeArrowheads="1"/>
          </p:cNvPicPr>
          <p:nvPr/>
        </p:nvPicPr>
        <p:blipFill>
          <a:blip r:embed="rId66">
            <a:duotone>
              <a:prstClr val="black"/>
              <a:schemeClr val="accent6">
                <a:lumMod val="60000"/>
                <a:lumOff val="40000"/>
                <a:tint val="45000"/>
                <a:satMod val="400000"/>
              </a:schemeClr>
            </a:duotone>
            <a:extLst>
              <a:ext uri="{28A0092B-C50C-407E-A947-70E740481C1C}">
                <a14:useLocalDpi xmlns:a14="http://schemas.microsoft.com/office/drawing/2010/main" val="0"/>
              </a:ext>
            </a:extLst>
          </a:blip>
          <a:srcRect/>
          <a:stretch>
            <a:fillRect/>
          </a:stretch>
        </p:blipFill>
        <p:spPr bwMode="auto">
          <a:xfrm>
            <a:off x="6173874" y="1028662"/>
            <a:ext cx="1792113" cy="1139069"/>
          </a:xfrm>
          <a:prstGeom prst="rect">
            <a:avLst/>
          </a:prstGeom>
          <a:noFill/>
          <a:extLst>
            <a:ext uri="{909E8E84-426E-40DD-AFC4-6F175D3DCCD1}">
              <a14:hiddenFill xmlns:a14="http://schemas.microsoft.com/office/drawing/2010/main">
                <a:solidFill>
                  <a:srgbClr val="FFFFFF"/>
                </a:solidFill>
              </a14:hiddenFill>
            </a:ext>
          </a:extLst>
        </p:spPr>
      </p:pic>
      <p:pic>
        <p:nvPicPr>
          <p:cNvPr id="5172" name="Image 10"/>
          <p:cNvPicPr>
            <a:picLocks noChangeAspect="1"/>
          </p:cNvPicPr>
          <p:nvPr/>
        </p:nvPicPr>
        <p:blipFill>
          <a:blip r:embed="rId67" cstate="print">
            <a:extLst>
              <a:ext uri="{28A0092B-C50C-407E-A947-70E740481C1C}">
                <a14:useLocalDpi xmlns:a14="http://schemas.microsoft.com/office/drawing/2010/main" val="0"/>
              </a:ext>
            </a:extLst>
          </a:blip>
          <a:srcRect/>
          <a:stretch>
            <a:fillRect/>
          </a:stretch>
        </p:blipFill>
        <p:spPr bwMode="auto">
          <a:xfrm>
            <a:off x="6711950" y="1452563"/>
            <a:ext cx="663575"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Ellipse 63"/>
          <p:cNvSpPr/>
          <p:nvPr/>
        </p:nvSpPr>
        <p:spPr bwMode="auto">
          <a:xfrm rot="19436957">
            <a:off x="6851650" y="1598613"/>
            <a:ext cx="374650" cy="369887"/>
          </a:xfrm>
          <a:prstGeom prst="ellipse">
            <a:avLst/>
          </a:prstGeom>
          <a:blipFill dpi="0" rotWithShape="1">
            <a:blip r:embed="rId68" cstate="print">
              <a:extLst>
                <a:ext uri="{28A0092B-C50C-407E-A947-70E740481C1C}">
                  <a14:useLocalDpi xmlns:a14="http://schemas.microsoft.com/office/drawing/2010/main" val="0"/>
                </a:ext>
              </a:extLst>
            </a:blip>
            <a:srcRect/>
            <a:stretch>
              <a:fillRect/>
            </a:stretch>
          </a:blipFill>
          <a:ln w="38100" cap="flat" cmpd="sng" algn="ctr">
            <a:solidFill>
              <a:schemeClr val="accent4">
                <a:lumMod val="10000"/>
              </a:schemeClr>
            </a:solidFill>
            <a:prstDash val="solid"/>
            <a:round/>
            <a:headEnd type="none" w="med" len="med"/>
            <a:tailEnd type="none" w="med" len="med"/>
          </a:ln>
          <a:effectLst/>
          <a:extLst/>
        </p:spPr>
        <p:txBody>
          <a:bodyPr/>
          <a:lstStyle/>
          <a:p>
            <a:pPr algn="r" rtl="1">
              <a:defRPr/>
            </a:pPr>
            <a:endParaRPr lang="fr-FR"/>
          </a:p>
        </p:txBody>
      </p:sp>
      <p:pic>
        <p:nvPicPr>
          <p:cNvPr id="5175" name="Imag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5660232" y="3374231"/>
            <a:ext cx="6858000" cy="10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77" name="Picture 15" descr="C:\Users\JClaude\Desktop\cover (FILEminimizer).jpg"/>
          <p:cNvPicPr>
            <a:picLocks noChangeAspect="1" noChangeArrowheads="1"/>
          </p:cNvPicPr>
          <p:nvPr/>
        </p:nvPicPr>
        <p:blipFill>
          <a:blip r:embed="rId69">
            <a:extLst>
              <a:ext uri="{28A0092B-C50C-407E-A947-70E740481C1C}">
                <a14:useLocalDpi xmlns:a14="http://schemas.microsoft.com/office/drawing/2010/main" val="0"/>
              </a:ext>
            </a:extLst>
          </a:blip>
          <a:srcRect/>
          <a:stretch>
            <a:fillRect/>
          </a:stretch>
        </p:blipFill>
        <p:spPr bwMode="auto">
          <a:xfrm>
            <a:off x="3890963" y="1636713"/>
            <a:ext cx="1362075"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Cadre 39"/>
          <p:cNvSpPr/>
          <p:nvPr/>
        </p:nvSpPr>
        <p:spPr>
          <a:xfrm>
            <a:off x="3797300" y="1524000"/>
            <a:ext cx="1508125" cy="1606550"/>
          </a:xfrm>
          <a:prstGeom prst="frame">
            <a:avLst>
              <a:gd name="adj1" fmla="val 7519"/>
            </a:avLst>
          </a:prstGeom>
          <a:blipFill dpi="0" rotWithShape="1">
            <a:blip r:embed="rId70">
              <a:extLst>
                <a:ext uri="{28A0092B-C50C-407E-A947-70E740481C1C}">
                  <a14:useLocalDpi xmlns:a14="http://schemas.microsoft.com/office/drawing/2010/main" val="0"/>
                </a:ext>
              </a:extLst>
            </a:blip>
            <a:srcRect/>
            <a:stretch>
              <a:fillRect/>
            </a:stretch>
          </a:blipFill>
          <a:ln w="41275" cmpd="thickThin">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solidFill>
                <a:schemeClr val="tx1"/>
              </a:solidFill>
            </a:endParaRPr>
          </a:p>
        </p:txBody>
      </p:sp>
      <p:pic>
        <p:nvPicPr>
          <p:cNvPr id="5179" name="Picture 66" descr="C:\Users\JClaude\Desktop\Image1.png"/>
          <p:cNvPicPr>
            <a:picLocks noChangeAspect="1" noChangeArrowheads="1"/>
          </p:cNvPicPr>
          <p:nvPr/>
        </p:nvPicPr>
        <p:blipFill>
          <a:blip r:embed="rId71">
            <a:extLst>
              <a:ext uri="{28A0092B-C50C-407E-A947-70E740481C1C}">
                <a14:useLocalDpi xmlns:a14="http://schemas.microsoft.com/office/drawing/2010/main" val="0"/>
              </a:ext>
            </a:extLst>
          </a:blip>
          <a:srcRect/>
          <a:stretch>
            <a:fillRect/>
          </a:stretch>
        </p:blipFill>
        <p:spPr bwMode="auto">
          <a:xfrm>
            <a:off x="2969522" y="3077857"/>
            <a:ext cx="2777253" cy="2860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80" name="Picture 69" descr="C:\Users\Jclaude\Desktop\Image1.png"/>
          <p:cNvPicPr>
            <a:picLocks noChangeAspect="1" noChangeArrowheads="1"/>
          </p:cNvPicPr>
          <p:nvPr/>
        </p:nvPicPr>
        <p:blipFill>
          <a:blip r:embed="rId72">
            <a:extLst>
              <a:ext uri="{28A0092B-C50C-407E-A947-70E740481C1C}">
                <a14:useLocalDpi xmlns:a14="http://schemas.microsoft.com/office/drawing/2010/main" val="0"/>
              </a:ext>
            </a:extLst>
          </a:blip>
          <a:srcRect/>
          <a:stretch>
            <a:fillRect/>
          </a:stretch>
        </p:blipFill>
        <p:spPr bwMode="auto">
          <a:xfrm>
            <a:off x="1201738" y="5421313"/>
            <a:ext cx="6715125" cy="177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81" name="Imag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14288" y="6761163"/>
            <a:ext cx="9136062" cy="12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85" name="Picture 65" descr="C:\Users\JClaude\Desktop\SMYLET 2\Image2.gif"/>
          <p:cNvPicPr>
            <a:picLocks noChangeAspect="1" noChangeArrowheads="1"/>
          </p:cNvPicPr>
          <p:nvPr/>
        </p:nvPicPr>
        <p:blipFill>
          <a:blip r:embed="rId73" cstate="print">
            <a:extLst>
              <a:ext uri="{28A0092B-C50C-407E-A947-70E740481C1C}">
                <a14:useLocalDpi xmlns:a14="http://schemas.microsoft.com/office/drawing/2010/main" val="0"/>
              </a:ext>
            </a:extLst>
          </a:blip>
          <a:srcRect/>
          <a:stretch>
            <a:fillRect/>
          </a:stretch>
        </p:blipFill>
        <p:spPr bwMode="auto">
          <a:xfrm>
            <a:off x="4496529" y="5899211"/>
            <a:ext cx="612999" cy="61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47" descr="C:\Users\Marie-Jose\Desktop\SMYLET\staatue (FILEminimizer).png"/>
          <p:cNvPicPr>
            <a:picLocks noChangeAspect="1" noChangeArrowheads="1"/>
          </p:cNvPicPr>
          <p:nvPr/>
        </p:nvPicPr>
        <p:blipFill>
          <a:blip r:embed="rId74">
            <a:extLst>
              <a:ext uri="{28A0092B-C50C-407E-A947-70E740481C1C}">
                <a14:useLocalDpi xmlns:a14="http://schemas.microsoft.com/office/drawing/2010/main" val="0"/>
              </a:ext>
            </a:extLst>
          </a:blip>
          <a:srcRect/>
          <a:stretch>
            <a:fillRect/>
          </a:stretch>
        </p:blipFill>
        <p:spPr bwMode="auto">
          <a:xfrm>
            <a:off x="107950" y="4246563"/>
            <a:ext cx="6207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repeatCount="indefinite" fill="hold" grpId="0" nodeType="withEffect">
                                  <p:stCondLst>
                                    <p:cond delay="0"/>
                                  </p:stCondLst>
                                  <p:childTnLst>
                                    <p:animRot by="21600000">
                                      <p:cBhvr>
                                        <p:cTn id="6" dur="3000" fill="hold"/>
                                        <p:tgtEl>
                                          <p:spTgt spid="64"/>
                                        </p:tgtEl>
                                        <p:attrNameLst>
                                          <p:attrName>r</p:attrName>
                                        </p:attrNameLst>
                                      </p:cBhvr>
                                    </p:animRot>
                                  </p:childTnLst>
                                </p:cTn>
                              </p:par>
                              <p:par>
                                <p:cTn id="7" presetID="35" presetClass="emph" presetSubtype="0" repeatCount="indefinite" fill="hold" nodeType="withEffect">
                                  <p:stCondLst>
                                    <p:cond delay="0"/>
                                  </p:stCondLst>
                                  <p:childTnLst>
                                    <p:anim calcmode="discrete" valueType="str">
                                      <p:cBhvr>
                                        <p:cTn id="8" dur="3000" fill="hold"/>
                                        <p:tgtEl>
                                          <p:spTgt spid="66"/>
                                        </p:tgtEl>
                                        <p:attrNameLst>
                                          <p:attrName>style.visibility</p:attrName>
                                        </p:attrNameLst>
                                      </p:cBhvr>
                                      <p:tavLst>
                                        <p:tav tm="0">
                                          <p:val>
                                            <p:strVal val="hidden"/>
                                          </p:val>
                                        </p:tav>
                                        <p:tav tm="50000">
                                          <p:val>
                                            <p:strVal val="visible"/>
                                          </p:val>
                                        </p:tav>
                                      </p:tavLst>
                                    </p:anim>
                                  </p:childTnLst>
                                </p:cTn>
                              </p:par>
                              <p:par>
                                <p:cTn id="9" presetID="35" presetClass="emph" presetSubtype="0" repeatCount="indefinite" fill="hold" nodeType="withEffect">
                                  <p:stCondLst>
                                    <p:cond delay="0"/>
                                  </p:stCondLst>
                                  <p:childTnLst>
                                    <p:anim calcmode="discrete" valueType="str">
                                      <p:cBhvr>
                                        <p:cTn id="10" dur="3000" fill="hold"/>
                                        <p:tgtEl>
                                          <p:spTgt spid="6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Lst>
  </p:timing>
</p:sld>
</file>

<file path=ppt/theme/theme1.xml><?xml version="1.0" encoding="utf-8"?>
<a:theme xmlns:a="http://schemas.openxmlformats.org/drawingml/2006/main" name="עיצוב ברירת מחדל">
  <a:themeElements>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עיצוב ברירת מחדל">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233</Words>
  <Application>Microsoft Office PowerPoint</Application>
  <PresentationFormat>Affichage à l'écran (4:3)</PresentationFormat>
  <Paragraphs>23</Paragraphs>
  <Slides>4</Slides>
  <Notes>4</Notes>
  <HiddenSlides>0</HiddenSlides>
  <MMClips>5</MMClips>
  <ScaleCrop>false</ScaleCrop>
  <HeadingPairs>
    <vt:vector size="4" baseType="variant">
      <vt:variant>
        <vt:lpstr>Thème</vt:lpstr>
      </vt:variant>
      <vt:variant>
        <vt:i4>1</vt:i4>
      </vt:variant>
      <vt:variant>
        <vt:lpstr>Titres des diapositives</vt:lpstr>
      </vt:variant>
      <vt:variant>
        <vt:i4>4</vt:i4>
      </vt:variant>
    </vt:vector>
  </HeadingPairs>
  <TitlesOfParts>
    <vt:vector size="5" baseType="lpstr">
      <vt:lpstr>עיצוב ברירת מחדל</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308</cp:revision>
  <dcterms:created xsi:type="dcterms:W3CDTF">2010-01-05T05:14:01Z</dcterms:created>
  <dcterms:modified xsi:type="dcterms:W3CDTF">2024-05-20T11:26:23Z</dcterms:modified>
</cp:coreProperties>
</file>