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9" r:id="rId2"/>
    <p:sldId id="326" r:id="rId3"/>
    <p:sldId id="323" r:id="rId4"/>
    <p:sldId id="32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GTqIwWRwJ/ghM2IONckmA==" hashData="tFV16aXKrvybX1vfGURRft1kdE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577" autoAdjust="0"/>
    <p:restoredTop sz="94660"/>
  </p:normalViewPr>
  <p:slideViewPr>
    <p:cSldViewPr>
      <p:cViewPr>
        <p:scale>
          <a:sx n="79" d="100"/>
          <a:sy n="79" d="100"/>
        </p:scale>
        <p:origin x="-1603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5B5C40-300F-4FC2-9870-DD548DE4CC0B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15425E-0E2D-4365-94DD-EF5180478D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804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381446-D679-425A-AEC1-70B48F15471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878C7F-6D16-4435-89E0-8006B2E6E34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5571E4-2E22-4EAC-8D7E-1EEC137A828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9EF729-B71C-4B33-B12F-426A4E2C81AF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6F91-9F2E-4222-8BED-1F36741657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0710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92EE0-15F6-4E62-9379-CD6890DCBB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7040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01B6A-EDE7-4A77-950E-55AE49544E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13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19E29-67A7-4214-A1DC-8BADEA026B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247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7B256-2FFC-474F-8931-20603CD4F5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7959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66472-62E0-4997-94A2-449625FF70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798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A8263-1BA5-462B-B952-53CEF739F4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17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4ABE1-8A01-4869-B63E-1B697DBC7A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2795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E7FA1-2B50-400D-96B7-292A9BDCCE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5837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47CAD-8B14-4208-B401-D549855D19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7174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F1EF32-0879-4811-B3CA-068DD7C6ED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190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171">
              <a:schemeClr val="tx1"/>
            </a:gs>
            <a:gs pos="72000">
              <a:schemeClr val="tx1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B513C4-3EF6-4D05-9BF0-1814909E9D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0.wav"/><Relationship Id="rId21" Type="http://schemas.openxmlformats.org/officeDocument/2006/relationships/image" Target="../media/image27.jpeg"/><Relationship Id="rId42" Type="http://schemas.openxmlformats.org/officeDocument/2006/relationships/audio" Target="../media/audio18.wav"/><Relationship Id="rId47" Type="http://schemas.openxmlformats.org/officeDocument/2006/relationships/image" Target="../media/image40.jpeg"/><Relationship Id="rId63" Type="http://schemas.openxmlformats.org/officeDocument/2006/relationships/audio" Target="../media/audio32.wav"/><Relationship Id="rId68" Type="http://schemas.openxmlformats.org/officeDocument/2006/relationships/audio" Target="../media/audio37.wav"/><Relationship Id="rId84" Type="http://schemas.openxmlformats.org/officeDocument/2006/relationships/image" Target="../media/image52.png"/><Relationship Id="rId89" Type="http://schemas.microsoft.com/office/2007/relationships/hdphoto" Target="../media/hdphoto4.wdp"/><Relationship Id="rId7" Type="http://schemas.openxmlformats.org/officeDocument/2006/relationships/image" Target="../media/image18.gif"/><Relationship Id="rId71" Type="http://schemas.openxmlformats.org/officeDocument/2006/relationships/audio" Target="../media/audio39.wav"/><Relationship Id="rId92" Type="http://schemas.microsoft.com/office/2007/relationships/hdphoto" Target="../media/hdphoto5.wdp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5.wav"/><Relationship Id="rId29" Type="http://schemas.openxmlformats.org/officeDocument/2006/relationships/image" Target="../media/image31.jpeg"/><Relationship Id="rId11" Type="http://schemas.openxmlformats.org/officeDocument/2006/relationships/image" Target="../media/image21.png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5.jpeg"/><Relationship Id="rId40" Type="http://schemas.openxmlformats.org/officeDocument/2006/relationships/audio" Target="../media/audio17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image" Target="../media/image44.jpeg"/><Relationship Id="rId66" Type="http://schemas.openxmlformats.org/officeDocument/2006/relationships/audio" Target="../media/audio35.wav"/><Relationship Id="rId74" Type="http://schemas.openxmlformats.org/officeDocument/2006/relationships/audio" Target="../media/audio42.wav"/><Relationship Id="rId79" Type="http://schemas.openxmlformats.org/officeDocument/2006/relationships/image" Target="../media/image49.png"/><Relationship Id="rId87" Type="http://schemas.microsoft.com/office/2007/relationships/hdphoto" Target="../media/hdphoto3.wdp"/><Relationship Id="rId102" Type="http://schemas.openxmlformats.org/officeDocument/2006/relationships/image" Target="../media/image64.png"/><Relationship Id="rId5" Type="http://schemas.openxmlformats.org/officeDocument/2006/relationships/image" Target="../media/image16.png"/><Relationship Id="rId61" Type="http://schemas.openxmlformats.org/officeDocument/2006/relationships/audio" Target="../media/audio30.wav"/><Relationship Id="rId82" Type="http://schemas.microsoft.com/office/2007/relationships/hdphoto" Target="../media/hdphoto2.wdp"/><Relationship Id="rId90" Type="http://schemas.openxmlformats.org/officeDocument/2006/relationships/image" Target="../media/image56.png"/><Relationship Id="rId95" Type="http://schemas.openxmlformats.org/officeDocument/2006/relationships/image" Target="../media/image9.gif"/><Relationship Id="rId19" Type="http://schemas.openxmlformats.org/officeDocument/2006/relationships/image" Target="../media/image26.jpeg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30.jpeg"/><Relationship Id="rId30" Type="http://schemas.openxmlformats.org/officeDocument/2006/relationships/audio" Target="../media/audio12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21.wav"/><Relationship Id="rId56" Type="http://schemas.openxmlformats.org/officeDocument/2006/relationships/audio" Target="../media/audio26.wav"/><Relationship Id="rId64" Type="http://schemas.openxmlformats.org/officeDocument/2006/relationships/audio" Target="../media/audio33.wav"/><Relationship Id="rId69" Type="http://schemas.openxmlformats.org/officeDocument/2006/relationships/audio" Target="../media/audio38.wav"/><Relationship Id="rId77" Type="http://schemas.openxmlformats.org/officeDocument/2006/relationships/image" Target="../media/image47.png"/><Relationship Id="rId100" Type="http://schemas.openxmlformats.org/officeDocument/2006/relationships/image" Target="../media/image62.jpeg"/><Relationship Id="rId105" Type="http://schemas.openxmlformats.org/officeDocument/2006/relationships/image" Target="../media/image67.png"/><Relationship Id="rId8" Type="http://schemas.openxmlformats.org/officeDocument/2006/relationships/image" Target="../media/image12.gif"/><Relationship Id="rId51" Type="http://schemas.openxmlformats.org/officeDocument/2006/relationships/image" Target="../media/image42.jpeg"/><Relationship Id="rId72" Type="http://schemas.openxmlformats.org/officeDocument/2006/relationships/audio" Target="../media/audio40.wav"/><Relationship Id="rId80" Type="http://schemas.microsoft.com/office/2007/relationships/hdphoto" Target="../media/hdphoto1.wdp"/><Relationship Id="rId85" Type="http://schemas.openxmlformats.org/officeDocument/2006/relationships/image" Target="../media/image53.gif"/><Relationship Id="rId93" Type="http://schemas.openxmlformats.org/officeDocument/2006/relationships/image" Target="../media/image58.jpeg"/><Relationship Id="rId98" Type="http://schemas.openxmlformats.org/officeDocument/2006/relationships/image" Target="../media/image60.png"/><Relationship Id="rId3" Type="http://schemas.openxmlformats.org/officeDocument/2006/relationships/image" Target="../media/image14.png"/><Relationship Id="rId12" Type="http://schemas.openxmlformats.org/officeDocument/2006/relationships/image" Target="../media/image22.png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openxmlformats.org/officeDocument/2006/relationships/audio" Target="../media/audio28.wav"/><Relationship Id="rId67" Type="http://schemas.openxmlformats.org/officeDocument/2006/relationships/audio" Target="../media/audio36.wav"/><Relationship Id="rId103" Type="http://schemas.openxmlformats.org/officeDocument/2006/relationships/image" Target="../media/image65.png"/><Relationship Id="rId20" Type="http://schemas.openxmlformats.org/officeDocument/2006/relationships/audio" Target="../media/audio7.wav"/><Relationship Id="rId41" Type="http://schemas.openxmlformats.org/officeDocument/2006/relationships/image" Target="../media/image37.jpeg"/><Relationship Id="rId54" Type="http://schemas.openxmlformats.org/officeDocument/2006/relationships/audio" Target="../media/audio24.wav"/><Relationship Id="rId62" Type="http://schemas.openxmlformats.org/officeDocument/2006/relationships/audio" Target="../media/audio31.wav"/><Relationship Id="rId70" Type="http://schemas.openxmlformats.org/officeDocument/2006/relationships/audio" Target="../media/audio1.wav"/><Relationship Id="rId75" Type="http://schemas.openxmlformats.org/officeDocument/2006/relationships/image" Target="../media/image45.png"/><Relationship Id="rId83" Type="http://schemas.openxmlformats.org/officeDocument/2006/relationships/image" Target="../media/image51.gif"/><Relationship Id="rId88" Type="http://schemas.openxmlformats.org/officeDocument/2006/relationships/image" Target="../media/image55.png"/><Relationship Id="rId91" Type="http://schemas.openxmlformats.org/officeDocument/2006/relationships/image" Target="../media/image57.png"/><Relationship Id="rId96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41.jpeg"/><Relationship Id="rId57" Type="http://schemas.openxmlformats.org/officeDocument/2006/relationships/audio" Target="../media/audio27.wav"/><Relationship Id="rId10" Type="http://schemas.openxmlformats.org/officeDocument/2006/relationships/image" Target="../media/image20.gif"/><Relationship Id="rId31" Type="http://schemas.openxmlformats.org/officeDocument/2006/relationships/image" Target="../media/image32.jpeg"/><Relationship Id="rId44" Type="http://schemas.openxmlformats.org/officeDocument/2006/relationships/audio" Target="../media/audio19.wav"/><Relationship Id="rId52" Type="http://schemas.openxmlformats.org/officeDocument/2006/relationships/audio" Target="../media/audio23.wav"/><Relationship Id="rId60" Type="http://schemas.openxmlformats.org/officeDocument/2006/relationships/audio" Target="../media/audio29.wav"/><Relationship Id="rId65" Type="http://schemas.openxmlformats.org/officeDocument/2006/relationships/audio" Target="../media/audio34.wav"/><Relationship Id="rId73" Type="http://schemas.openxmlformats.org/officeDocument/2006/relationships/audio" Target="../media/audio41.wav"/><Relationship Id="rId78" Type="http://schemas.openxmlformats.org/officeDocument/2006/relationships/image" Target="../media/image48.jpeg"/><Relationship Id="rId81" Type="http://schemas.openxmlformats.org/officeDocument/2006/relationships/image" Target="../media/image50.png"/><Relationship Id="rId86" Type="http://schemas.openxmlformats.org/officeDocument/2006/relationships/image" Target="../media/image54.png"/><Relationship Id="rId94" Type="http://schemas.openxmlformats.org/officeDocument/2006/relationships/image" Target="../media/image4.gif"/><Relationship Id="rId99" Type="http://schemas.openxmlformats.org/officeDocument/2006/relationships/image" Target="../media/image61.png"/><Relationship Id="rId101" Type="http://schemas.openxmlformats.org/officeDocument/2006/relationships/image" Target="../media/image63.jpe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3" Type="http://schemas.openxmlformats.org/officeDocument/2006/relationships/image" Target="../media/image23.gif"/><Relationship Id="rId18" Type="http://schemas.openxmlformats.org/officeDocument/2006/relationships/audio" Target="../media/audio6.wav"/><Relationship Id="rId39" Type="http://schemas.openxmlformats.org/officeDocument/2006/relationships/image" Target="../media/image36.jpeg"/><Relationship Id="rId34" Type="http://schemas.openxmlformats.org/officeDocument/2006/relationships/audio" Target="../media/audio14.wav"/><Relationship Id="rId50" Type="http://schemas.openxmlformats.org/officeDocument/2006/relationships/audio" Target="../media/audio22.wav"/><Relationship Id="rId55" Type="http://schemas.openxmlformats.org/officeDocument/2006/relationships/audio" Target="../media/audio25.wav"/><Relationship Id="rId76" Type="http://schemas.openxmlformats.org/officeDocument/2006/relationships/image" Target="../media/image46.png"/><Relationship Id="rId97" Type="http://schemas.openxmlformats.org/officeDocument/2006/relationships/image" Target="../media/image59.jpeg"/><Relationship Id="rId10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6 -546.wav">
            <a:hlinkClick r:id="" action="ppaction://media"/>
          </p:cNvPr>
          <p:cNvPicPr>
            <a:picLocks noRot="1" noChangeAspect="1"/>
          </p:cNvPicPr>
          <p:nvPr>
            <a:wavAudioFile r:embed="rId1" name="16 - Paris en colèr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Animation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38987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561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561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178752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763713" y="1268413"/>
            <a:ext cx="5761037" cy="4321175"/>
          </a:xfrm>
          <a:prstGeom prst="frame">
            <a:avLst>
              <a:gd name="adj1" fmla="val 2151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118225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151438" y="273526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851" y="1650254"/>
            <a:ext cx="3787301" cy="35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8" descr="C:\Users\Solenn\Desktop\19100505545435854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03400"/>
            <a:ext cx="3238500" cy="323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38987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403350" y="1643063"/>
            <a:ext cx="5470525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01 - Un homme et une femme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02 - Over the Rainbow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03 - Une vie d'amour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04 - De rêve en rêverie (Evergreen)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05 - L'événement le plus important depuis que 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l'homme a marché sur la lune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06 - La bonne année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07 - People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08 - La plus belle chose au monde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09 - C'est mieux comme ca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10 - Amour défendu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11 - La voie lactée (Stardust)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12 - Pas vu, pas pris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13 - C'est à Mayerling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14 - Les yeux de l'amour (The Look of Love)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15 - Les bicyclettes de Belsize (Version anglaise)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16 - Paris en colère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17 - Soldats sans armes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18 - Adieu à la nuit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19 - Je suis là (Né Spéchi)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20 - Ami la mort attend là-haut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Solenn\Desktop\JUKEBOX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390525"/>
            <a:ext cx="10572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836738" y="1341438"/>
            <a:ext cx="5614987" cy="4248150"/>
          </a:xfrm>
          <a:prstGeom prst="frame">
            <a:avLst>
              <a:gd name="adj1" fmla="val 213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Solenn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755900"/>
            <a:ext cx="3252788" cy="335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Solenn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38987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195513" y="1690688"/>
            <a:ext cx="54705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01 - Une histoire d'amour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02 - The Way We Were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03 - La marche de Sacco et Vanzetti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04 - Deux petits chaussons de satin blanc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05 - L'amour viendra (My Own True Love)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06 - Les feux de la chandeleur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07 - Un jour tu reviendras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08 - Un regard d'amour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09 - Anna et Julien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10 - Une fille au coeur cousu de fil blanc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11 - Plaisir d'amour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12 - J'aime Paris (I Love Paris)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13 - Don't Rain on My Parade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14 - Chez moi (Home)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15 - Allons voir le monde (Ease on Down the Road)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16 - Vive la musique (I've Got Rhythm)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17 - Jean qui rit (Make 'Em Laugh)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18 - J'ai envie de chanter (Waiting for the Robert E. Lee)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19 - If My Friends Could See Me Now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20 - New York, New York</a:t>
            </a:r>
          </a:p>
        </p:txBody>
      </p:sp>
      <p:pic>
        <p:nvPicPr>
          <p:cNvPr id="4101" name="Picture 7" descr="C:\Users\Solenn\Desktop\JUKEBOX2 (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150" y="395288"/>
            <a:ext cx="10763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836738" y="1341438"/>
            <a:ext cx="5614987" cy="4248150"/>
          </a:xfrm>
          <a:prstGeom prst="frame">
            <a:avLst>
              <a:gd name="adj1" fmla="val 213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3" y="63642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7" descr="C:\Users\Solenn\Desktop\Image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59138"/>
            <a:ext cx="2776537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3738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3" y="63642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01 - Une histoire d'amou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02 - The Way We Wer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03 - La marche de Sacco et Vanzett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04 - Deux petits chaussons de satin blanc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05 - L'amour viendra (My Own True Love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06 - Les feux de la chandeleu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SansTitr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08 - Un regard d'amo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09 - Anna et Julien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10 - Une fille au coeur cousu de fil blanc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11 - Plaisir d'amo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12 - J'aime Paris (I Love Paris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13 - Don't Rain on My Parad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579813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14 - Chez moi (Home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833813"/>
            <a:ext cx="407988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15 - Allons voir le monde (Ease on Down the Road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060825"/>
            <a:ext cx="4254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16 - Vive la musique (I've Got Rhythm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17 - Jean qui rit (Make 'Em Laugh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514850"/>
            <a:ext cx="4238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18 - J'ai envie de chanter (Waiting for the Robert E. Lee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19 - If My Friends Could See Me Now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20 - New York, New York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01 - Un homme et une femm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02 - Over the Rainbow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03 - Une vie d'amou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04 - De rêve en rêverie (Evergreen)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05 - L'événement le plus important depuis que l'homme a marché sur la lun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06 - La bonne anné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07 - Peopl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08 - La plus belle chose au mond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09 - C'est mieux comme ca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10 - Amour défendu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11 - La voie lactée (Stardust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12 - Pas vu, pas pri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13 - C'est à Mayerling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48063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14 - Les yeux de l'amour (The Look of Love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54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15 - Les bicyclettes de Belsize (Version anglaise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16 - Paris en colèr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17 - Soldats sans arme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18 - Adieu à la nui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19 - Je suis là (Né Spéchi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20 - Ami la mort attend là-haut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91187" y="3360737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2" descr="C:\Users\christelle\Desktop\Image2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4" name="Picture 2" descr="C:\Users\christelle\Desktop\tab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5621338"/>
            <a:ext cx="5976938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8488"/>
            <a:ext cx="338137" cy="2284412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9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0" name="Picture 2" descr="D:\SMYLET\BOUGEOIR 2.png"/>
          <p:cNvPicPr>
            <a:picLocks noChangeAspect="1" noChangeArrowheads="1"/>
          </p:cNvPicPr>
          <p:nvPr/>
        </p:nvPicPr>
        <p:blipFill>
          <a:blip r:embed="rId86">
            <a:extLst>
              <a:ext uri="{BEBA8EAE-BF5A-486C-A8C5-ECC9F3942E4B}">
                <a14:imgProps xmlns:a14="http://schemas.microsoft.com/office/drawing/2010/main">
                  <a14:imgLayer r:embed="rId8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1" name="Picture 2" descr="D:\SMYLET\BOUGEOIR 2.png"/>
          <p:cNvPicPr>
            <a:picLocks noChangeAspect="1" noChangeArrowheads="1"/>
          </p:cNvPicPr>
          <p:nvPr/>
        </p:nvPicPr>
        <p:blipFill>
          <a:blip r:embed="rId88">
            <a:extLst>
              <a:ext uri="{BEBA8EAE-BF5A-486C-A8C5-ECC9F3942E4B}">
                <a14:imgProps xmlns:a14="http://schemas.microsoft.com/office/drawing/2010/main">
                  <a14:imgLayer r:embed="rId8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14" y="5176838"/>
            <a:ext cx="727704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1">
            <a:extLst>
              <a:ext uri="{BEBA8EAE-BF5A-486C-A8C5-ECC9F3942E4B}">
                <a14:imgProps xmlns:a14="http://schemas.microsoft.com/office/drawing/2010/main">
                  <a14:imgLayer r:embed="rId9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4703763"/>
            <a:ext cx="9207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5" name="Picture 18" descr="C:\Users\Solenn\Desktop\191005055454358541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688" y="1654175"/>
            <a:ext cx="132715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535113"/>
            <a:ext cx="1533525" cy="1563687"/>
          </a:xfrm>
          <a:prstGeom prst="frame">
            <a:avLst>
              <a:gd name="adj1" fmla="val 6684"/>
            </a:avLst>
          </a:prstGeom>
          <a:blipFill dpi="0" rotWithShape="1">
            <a:blip r:embed="rId9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07" name="Picture 6" descr="C:\Users\Solenn\Desktop\JUKEBOX1.gif"/>
          <p:cNvPicPr>
            <a:picLocks noChangeAspect="1" noChangeArrowheads="1" noCrop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573088"/>
            <a:ext cx="10572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94" descr="C:\Users\Solenn\Desktop\JUKEBOX2 (2).gif"/>
          <p:cNvPicPr>
            <a:picLocks noChangeAspect="1" noChangeArrowheads="1" noCrop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587375"/>
            <a:ext cx="10763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24" y="3878989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3" name="Picture 64" descr="C:\Users\Solenn\Desktop\111.jp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31" y="4767263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 descr="C:\Users\christelle\Desktop\ch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2" descr="C:\Users\christelle\Desktop\che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9" name="Picture 94" descr="C:\Users\Solenn\Desktop\Image15.pn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2968249"/>
            <a:ext cx="22574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0" name="Picture 69" descr="C:\Users\Jclaude\Desktop\Image1.png"/>
          <p:cNvPicPr>
            <a:picLocks noChangeAspect="1" noChangeArrowheads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5473700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6" descr="C:\Users\Marie-Jose\Desktop\SMYLET\vaseeee.jpg"/>
          <p:cNvPicPr>
            <a:picLocks noChangeAspect="1" noChangeArrowheads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6079331"/>
            <a:ext cx="583794" cy="514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2" descr="C:\Users\christelle\Desktop\images.jpg"/>
          <p:cNvPicPr>
            <a:picLocks noChangeAspect="1" noChangeArrowheads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54" y="5648871"/>
            <a:ext cx="968552" cy="924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</Words>
  <Application>Microsoft Office PowerPoint</Application>
  <PresentationFormat>Affichage à l'écran (4:3)</PresentationFormat>
  <Paragraphs>45</Paragraphs>
  <Slides>4</Slides>
  <Notes>4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2024-05-05T08:06:52Z</dcterms:modified>
</cp:coreProperties>
</file>