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85" r:id="rId3"/>
    <p:sldId id="271" r:id="rId4"/>
    <p:sldId id="270" r:id="rId5"/>
    <p:sldId id="269" r:id="rId6"/>
    <p:sldId id="268" r:id="rId7"/>
    <p:sldId id="267" r:id="rId8"/>
    <p:sldId id="266" r:id="rId9"/>
    <p:sldId id="265" r:id="rId10"/>
    <p:sldId id="264" r:id="rId11"/>
    <p:sldId id="263" r:id="rId12"/>
    <p:sldId id="262" r:id="rId13"/>
    <p:sldId id="261" r:id="rId14"/>
    <p:sldId id="260" r:id="rId15"/>
    <p:sldId id="258" r:id="rId16"/>
    <p:sldId id="257" r:id="rId17"/>
    <p:sldId id="272" r:id="rId18"/>
    <p:sldId id="273" r:id="rId19"/>
    <p:sldId id="274" r:id="rId20"/>
    <p:sldId id="275" r:id="rId21"/>
    <p:sldId id="276" r:id="rId22"/>
    <p:sldId id="277" r:id="rId23"/>
    <p:sldId id="280" r:id="rId24"/>
    <p:sldId id="278" r:id="rId25"/>
    <p:sldId id="281" r:id="rId26"/>
    <p:sldId id="279" r:id="rId27"/>
    <p:sldId id="282" r:id="rId28"/>
    <p:sldId id="283" r:id="rId29"/>
    <p:sldId id="284" r:id="rId30"/>
    <p:sldId id="286"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7519" autoAdjust="0"/>
    <p:restoredTop sz="94660"/>
  </p:normalViewPr>
  <p:slideViewPr>
    <p:cSldViewPr snapToGrid="0">
      <p:cViewPr varScale="1">
        <p:scale>
          <a:sx n="65" d="100"/>
          <a:sy n="65" d="100"/>
        </p:scale>
        <p:origin x="72" y="2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021522A-4AF8-EC70-9335-B91AB395F8C4}"/>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27E73B1D-30E5-4271-9ECC-987A23A2AFB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AEE3E985-1A7E-83C4-105A-B67AE3C00FD7}"/>
              </a:ext>
            </a:extLst>
          </p:cNvPr>
          <p:cNvSpPr>
            <a:spLocks noGrp="1"/>
          </p:cNvSpPr>
          <p:nvPr>
            <p:ph type="dt" sz="half" idx="10"/>
          </p:nvPr>
        </p:nvSpPr>
        <p:spPr/>
        <p:txBody>
          <a:bodyPr/>
          <a:lstStyle/>
          <a:p>
            <a:fld id="{46F89504-BE13-47B9-8C7A-992FC7BC64DA}" type="datetimeFigureOut">
              <a:rPr lang="fr-FR" smtClean="0"/>
              <a:t>24/06/2024</a:t>
            </a:fld>
            <a:endParaRPr lang="fr-FR"/>
          </a:p>
        </p:txBody>
      </p:sp>
      <p:sp>
        <p:nvSpPr>
          <p:cNvPr id="5" name="Espace réservé du pied de page 4">
            <a:extLst>
              <a:ext uri="{FF2B5EF4-FFF2-40B4-BE49-F238E27FC236}">
                <a16:creationId xmlns:a16="http://schemas.microsoft.com/office/drawing/2014/main" id="{B1CBEC89-E42C-028A-9956-E9D2ED0193E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46B4BFE-47FB-1D5C-E8AD-2B290580B806}"/>
              </a:ext>
            </a:extLst>
          </p:cNvPr>
          <p:cNvSpPr>
            <a:spLocks noGrp="1"/>
          </p:cNvSpPr>
          <p:nvPr>
            <p:ph type="sldNum" sz="quarter" idx="12"/>
          </p:nvPr>
        </p:nvSpPr>
        <p:spPr/>
        <p:txBody>
          <a:bodyPr/>
          <a:lstStyle/>
          <a:p>
            <a:fld id="{65179D5D-489E-4E52-997F-BA5EAAF686D5}" type="slidenum">
              <a:rPr lang="fr-FR" smtClean="0"/>
              <a:t>‹N°›</a:t>
            </a:fld>
            <a:endParaRPr lang="fr-FR"/>
          </a:p>
        </p:txBody>
      </p:sp>
    </p:spTree>
    <p:extLst>
      <p:ext uri="{BB962C8B-B14F-4D97-AF65-F5344CB8AC3E}">
        <p14:creationId xmlns:p14="http://schemas.microsoft.com/office/powerpoint/2010/main" val="202276474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4D09B98-1372-6F18-1CD2-E69447D6753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08C2EB10-5AEE-DD0A-6DC9-1AEC6BCE9458}"/>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5C82E14-8363-BBA5-82F7-A232F904500D}"/>
              </a:ext>
            </a:extLst>
          </p:cNvPr>
          <p:cNvSpPr>
            <a:spLocks noGrp="1"/>
          </p:cNvSpPr>
          <p:nvPr>
            <p:ph type="dt" sz="half" idx="10"/>
          </p:nvPr>
        </p:nvSpPr>
        <p:spPr/>
        <p:txBody>
          <a:bodyPr/>
          <a:lstStyle/>
          <a:p>
            <a:fld id="{46F89504-BE13-47B9-8C7A-992FC7BC64DA}" type="datetimeFigureOut">
              <a:rPr lang="fr-FR" smtClean="0"/>
              <a:t>24/06/2024</a:t>
            </a:fld>
            <a:endParaRPr lang="fr-FR"/>
          </a:p>
        </p:txBody>
      </p:sp>
      <p:sp>
        <p:nvSpPr>
          <p:cNvPr id="5" name="Espace réservé du pied de page 4">
            <a:extLst>
              <a:ext uri="{FF2B5EF4-FFF2-40B4-BE49-F238E27FC236}">
                <a16:creationId xmlns:a16="http://schemas.microsoft.com/office/drawing/2014/main" id="{80FD9738-FB36-CA44-4210-6248C6B5AE9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6AE70DB-A28B-8806-2D1C-350132D1763C}"/>
              </a:ext>
            </a:extLst>
          </p:cNvPr>
          <p:cNvSpPr>
            <a:spLocks noGrp="1"/>
          </p:cNvSpPr>
          <p:nvPr>
            <p:ph type="sldNum" sz="quarter" idx="12"/>
          </p:nvPr>
        </p:nvSpPr>
        <p:spPr/>
        <p:txBody>
          <a:bodyPr/>
          <a:lstStyle/>
          <a:p>
            <a:fld id="{65179D5D-489E-4E52-997F-BA5EAAF686D5}" type="slidenum">
              <a:rPr lang="fr-FR" smtClean="0"/>
              <a:t>‹N°›</a:t>
            </a:fld>
            <a:endParaRPr lang="fr-FR"/>
          </a:p>
        </p:txBody>
      </p:sp>
    </p:spTree>
    <p:extLst>
      <p:ext uri="{BB962C8B-B14F-4D97-AF65-F5344CB8AC3E}">
        <p14:creationId xmlns:p14="http://schemas.microsoft.com/office/powerpoint/2010/main" val="382816019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9A1F0A9-95ED-921E-1D7A-9617796ED5BA}"/>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20CCA342-E9FD-1E90-7D05-FA4192FFE8B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50DE4D2C-9401-64D6-640E-5D911309F902}"/>
              </a:ext>
            </a:extLst>
          </p:cNvPr>
          <p:cNvSpPr>
            <a:spLocks noGrp="1"/>
          </p:cNvSpPr>
          <p:nvPr>
            <p:ph type="dt" sz="half" idx="10"/>
          </p:nvPr>
        </p:nvSpPr>
        <p:spPr/>
        <p:txBody>
          <a:bodyPr/>
          <a:lstStyle/>
          <a:p>
            <a:fld id="{46F89504-BE13-47B9-8C7A-992FC7BC64DA}" type="datetimeFigureOut">
              <a:rPr lang="fr-FR" smtClean="0"/>
              <a:t>24/06/2024</a:t>
            </a:fld>
            <a:endParaRPr lang="fr-FR"/>
          </a:p>
        </p:txBody>
      </p:sp>
      <p:sp>
        <p:nvSpPr>
          <p:cNvPr id="5" name="Espace réservé du pied de page 4">
            <a:extLst>
              <a:ext uri="{FF2B5EF4-FFF2-40B4-BE49-F238E27FC236}">
                <a16:creationId xmlns:a16="http://schemas.microsoft.com/office/drawing/2014/main" id="{976F2D06-1D19-2CFA-14E7-3823F6EF728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8368B72-0693-503D-AC3A-3714D8D551C5}"/>
              </a:ext>
            </a:extLst>
          </p:cNvPr>
          <p:cNvSpPr>
            <a:spLocks noGrp="1"/>
          </p:cNvSpPr>
          <p:nvPr>
            <p:ph type="sldNum" sz="quarter" idx="12"/>
          </p:nvPr>
        </p:nvSpPr>
        <p:spPr/>
        <p:txBody>
          <a:bodyPr/>
          <a:lstStyle/>
          <a:p>
            <a:fld id="{65179D5D-489E-4E52-997F-BA5EAAF686D5}" type="slidenum">
              <a:rPr lang="fr-FR" smtClean="0"/>
              <a:t>‹N°›</a:t>
            </a:fld>
            <a:endParaRPr lang="fr-FR"/>
          </a:p>
        </p:txBody>
      </p:sp>
    </p:spTree>
    <p:extLst>
      <p:ext uri="{BB962C8B-B14F-4D97-AF65-F5344CB8AC3E}">
        <p14:creationId xmlns:p14="http://schemas.microsoft.com/office/powerpoint/2010/main" val="974685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CB2C37D-0D3D-451D-A3D0-20C5466EB0A1}"/>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787D0958-19D6-875B-019D-16EB0F7657A8}"/>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3C0F09FA-67E7-4BC0-493C-A1B096011FB4}"/>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ED3448BF-CEE0-6112-3B6F-62D00A9765FA}"/>
              </a:ext>
            </a:extLst>
          </p:cNvPr>
          <p:cNvSpPr>
            <a:spLocks noGrp="1"/>
          </p:cNvSpPr>
          <p:nvPr>
            <p:ph type="dt" sz="half" idx="10"/>
          </p:nvPr>
        </p:nvSpPr>
        <p:spPr/>
        <p:txBody>
          <a:bodyPr/>
          <a:lstStyle/>
          <a:p>
            <a:fld id="{46F89504-BE13-47B9-8C7A-992FC7BC64DA}" type="datetimeFigureOut">
              <a:rPr lang="fr-FR" smtClean="0"/>
              <a:t>24/06/2024</a:t>
            </a:fld>
            <a:endParaRPr lang="fr-FR"/>
          </a:p>
        </p:txBody>
      </p:sp>
      <p:sp>
        <p:nvSpPr>
          <p:cNvPr id="6" name="Espace réservé du pied de page 5">
            <a:extLst>
              <a:ext uri="{FF2B5EF4-FFF2-40B4-BE49-F238E27FC236}">
                <a16:creationId xmlns:a16="http://schemas.microsoft.com/office/drawing/2014/main" id="{72C1DD7B-7190-B482-3D43-7CEFF7BF731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3FF035B-7FB7-AB8F-6DB4-0DB7A83B549F}"/>
              </a:ext>
            </a:extLst>
          </p:cNvPr>
          <p:cNvSpPr>
            <a:spLocks noGrp="1"/>
          </p:cNvSpPr>
          <p:nvPr>
            <p:ph type="sldNum" sz="quarter" idx="12"/>
          </p:nvPr>
        </p:nvSpPr>
        <p:spPr/>
        <p:txBody>
          <a:bodyPr/>
          <a:lstStyle/>
          <a:p>
            <a:fld id="{65179D5D-489E-4E52-997F-BA5EAAF686D5}" type="slidenum">
              <a:rPr lang="fr-FR" smtClean="0"/>
              <a:t>‹N°›</a:t>
            </a:fld>
            <a:endParaRPr lang="fr-FR"/>
          </a:p>
        </p:txBody>
      </p:sp>
    </p:spTree>
    <p:extLst>
      <p:ext uri="{BB962C8B-B14F-4D97-AF65-F5344CB8AC3E}">
        <p14:creationId xmlns:p14="http://schemas.microsoft.com/office/powerpoint/2010/main" val="301944223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70F5BB-E4EA-3922-976A-54855EC1495F}"/>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BDE4C9F7-A065-A0CC-359B-9EBF2294FAD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18717DC3-BAA9-2595-85C3-BCEC17544DAF}"/>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66733932-52AA-888D-47CA-09E9AA8BCCC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83B2E710-0955-6927-B112-25B0CE0EA797}"/>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78FBF4F8-8790-5B25-9136-9A58622396BB}"/>
              </a:ext>
            </a:extLst>
          </p:cNvPr>
          <p:cNvSpPr>
            <a:spLocks noGrp="1"/>
          </p:cNvSpPr>
          <p:nvPr>
            <p:ph type="dt" sz="half" idx="10"/>
          </p:nvPr>
        </p:nvSpPr>
        <p:spPr/>
        <p:txBody>
          <a:bodyPr/>
          <a:lstStyle/>
          <a:p>
            <a:fld id="{46F89504-BE13-47B9-8C7A-992FC7BC64DA}" type="datetimeFigureOut">
              <a:rPr lang="fr-FR" smtClean="0"/>
              <a:t>24/06/2024</a:t>
            </a:fld>
            <a:endParaRPr lang="fr-FR"/>
          </a:p>
        </p:txBody>
      </p:sp>
      <p:sp>
        <p:nvSpPr>
          <p:cNvPr id="8" name="Espace réservé du pied de page 7">
            <a:extLst>
              <a:ext uri="{FF2B5EF4-FFF2-40B4-BE49-F238E27FC236}">
                <a16:creationId xmlns:a16="http://schemas.microsoft.com/office/drawing/2014/main" id="{4DF85665-FE3B-4A97-0BE6-FD8F8814952F}"/>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00105036-0023-8E9B-90AC-9D0FE5295DB9}"/>
              </a:ext>
            </a:extLst>
          </p:cNvPr>
          <p:cNvSpPr>
            <a:spLocks noGrp="1"/>
          </p:cNvSpPr>
          <p:nvPr>
            <p:ph type="sldNum" sz="quarter" idx="12"/>
          </p:nvPr>
        </p:nvSpPr>
        <p:spPr/>
        <p:txBody>
          <a:bodyPr/>
          <a:lstStyle/>
          <a:p>
            <a:fld id="{65179D5D-489E-4E52-997F-BA5EAAF686D5}" type="slidenum">
              <a:rPr lang="fr-FR" smtClean="0"/>
              <a:t>‹N°›</a:t>
            </a:fld>
            <a:endParaRPr lang="fr-FR"/>
          </a:p>
        </p:txBody>
      </p:sp>
    </p:spTree>
    <p:extLst>
      <p:ext uri="{BB962C8B-B14F-4D97-AF65-F5344CB8AC3E}">
        <p14:creationId xmlns:p14="http://schemas.microsoft.com/office/powerpoint/2010/main" val="2966420909"/>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DA81974-F7E3-E5B0-7D2E-73EB7175D23B}"/>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A94D0CC2-AEB8-0761-1A5C-1FBE2EC1CC0C}"/>
              </a:ext>
            </a:extLst>
          </p:cNvPr>
          <p:cNvSpPr>
            <a:spLocks noGrp="1"/>
          </p:cNvSpPr>
          <p:nvPr>
            <p:ph type="dt" sz="half" idx="10"/>
          </p:nvPr>
        </p:nvSpPr>
        <p:spPr/>
        <p:txBody>
          <a:bodyPr/>
          <a:lstStyle/>
          <a:p>
            <a:fld id="{46F89504-BE13-47B9-8C7A-992FC7BC64DA}" type="datetimeFigureOut">
              <a:rPr lang="fr-FR" smtClean="0"/>
              <a:t>24/06/2024</a:t>
            </a:fld>
            <a:endParaRPr lang="fr-FR"/>
          </a:p>
        </p:txBody>
      </p:sp>
      <p:sp>
        <p:nvSpPr>
          <p:cNvPr id="4" name="Espace réservé du pied de page 3">
            <a:extLst>
              <a:ext uri="{FF2B5EF4-FFF2-40B4-BE49-F238E27FC236}">
                <a16:creationId xmlns:a16="http://schemas.microsoft.com/office/drawing/2014/main" id="{B434DCCE-41DD-8A43-DCDA-FC617E039371}"/>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94C1EBD0-A78F-DF1F-5BA5-EA40BCA88518}"/>
              </a:ext>
            </a:extLst>
          </p:cNvPr>
          <p:cNvSpPr>
            <a:spLocks noGrp="1"/>
          </p:cNvSpPr>
          <p:nvPr>
            <p:ph type="sldNum" sz="quarter" idx="12"/>
          </p:nvPr>
        </p:nvSpPr>
        <p:spPr/>
        <p:txBody>
          <a:bodyPr/>
          <a:lstStyle/>
          <a:p>
            <a:fld id="{65179D5D-489E-4E52-997F-BA5EAAF686D5}" type="slidenum">
              <a:rPr lang="fr-FR" smtClean="0"/>
              <a:t>‹N°›</a:t>
            </a:fld>
            <a:endParaRPr lang="fr-FR"/>
          </a:p>
        </p:txBody>
      </p:sp>
    </p:spTree>
    <p:extLst>
      <p:ext uri="{BB962C8B-B14F-4D97-AF65-F5344CB8AC3E}">
        <p14:creationId xmlns:p14="http://schemas.microsoft.com/office/powerpoint/2010/main" val="1180333077"/>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662B307-9B1A-396B-6B26-E782253B785B}"/>
              </a:ext>
            </a:extLst>
          </p:cNvPr>
          <p:cNvSpPr>
            <a:spLocks noGrp="1"/>
          </p:cNvSpPr>
          <p:nvPr>
            <p:ph type="dt" sz="half" idx="10"/>
          </p:nvPr>
        </p:nvSpPr>
        <p:spPr/>
        <p:txBody>
          <a:bodyPr/>
          <a:lstStyle/>
          <a:p>
            <a:fld id="{46F89504-BE13-47B9-8C7A-992FC7BC64DA}" type="datetimeFigureOut">
              <a:rPr lang="fr-FR" smtClean="0"/>
              <a:t>24/06/2024</a:t>
            </a:fld>
            <a:endParaRPr lang="fr-FR"/>
          </a:p>
        </p:txBody>
      </p:sp>
      <p:sp>
        <p:nvSpPr>
          <p:cNvPr id="3" name="Espace réservé du pied de page 2">
            <a:extLst>
              <a:ext uri="{FF2B5EF4-FFF2-40B4-BE49-F238E27FC236}">
                <a16:creationId xmlns:a16="http://schemas.microsoft.com/office/drawing/2014/main" id="{0769E661-A797-5219-B69B-A01B4D8E5CD0}"/>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7468A69A-44D8-3FC9-4105-37551E9AE372}"/>
              </a:ext>
            </a:extLst>
          </p:cNvPr>
          <p:cNvSpPr>
            <a:spLocks noGrp="1"/>
          </p:cNvSpPr>
          <p:nvPr>
            <p:ph type="sldNum" sz="quarter" idx="12"/>
          </p:nvPr>
        </p:nvSpPr>
        <p:spPr/>
        <p:txBody>
          <a:bodyPr/>
          <a:lstStyle/>
          <a:p>
            <a:fld id="{65179D5D-489E-4E52-997F-BA5EAAF686D5}" type="slidenum">
              <a:rPr lang="fr-FR" smtClean="0"/>
              <a:t>‹N°›</a:t>
            </a:fld>
            <a:endParaRPr lang="fr-FR"/>
          </a:p>
        </p:txBody>
      </p:sp>
    </p:spTree>
    <p:extLst>
      <p:ext uri="{BB962C8B-B14F-4D97-AF65-F5344CB8AC3E}">
        <p14:creationId xmlns:p14="http://schemas.microsoft.com/office/powerpoint/2010/main" val="3124819092"/>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E02D6A4-29B1-8F71-345D-230F852A75D0}"/>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99F837D0-6B2C-063C-60B1-0618AC4CE46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08C7066E-1100-B765-388F-E6902EB8F37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1C968EE8-BFCB-8505-D4E0-9043A68F953D}"/>
              </a:ext>
            </a:extLst>
          </p:cNvPr>
          <p:cNvSpPr>
            <a:spLocks noGrp="1"/>
          </p:cNvSpPr>
          <p:nvPr>
            <p:ph type="dt" sz="half" idx="10"/>
          </p:nvPr>
        </p:nvSpPr>
        <p:spPr/>
        <p:txBody>
          <a:bodyPr/>
          <a:lstStyle/>
          <a:p>
            <a:fld id="{46F89504-BE13-47B9-8C7A-992FC7BC64DA}" type="datetimeFigureOut">
              <a:rPr lang="fr-FR" smtClean="0"/>
              <a:t>24/06/2024</a:t>
            </a:fld>
            <a:endParaRPr lang="fr-FR"/>
          </a:p>
        </p:txBody>
      </p:sp>
      <p:sp>
        <p:nvSpPr>
          <p:cNvPr id="6" name="Espace réservé du pied de page 5">
            <a:extLst>
              <a:ext uri="{FF2B5EF4-FFF2-40B4-BE49-F238E27FC236}">
                <a16:creationId xmlns:a16="http://schemas.microsoft.com/office/drawing/2014/main" id="{0AE7B0D1-D7C4-EE6D-F46B-4FF43E2B15D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C4D49CD-9272-6D52-6E89-FEC9EEFA7098}"/>
              </a:ext>
            </a:extLst>
          </p:cNvPr>
          <p:cNvSpPr>
            <a:spLocks noGrp="1"/>
          </p:cNvSpPr>
          <p:nvPr>
            <p:ph type="sldNum" sz="quarter" idx="12"/>
          </p:nvPr>
        </p:nvSpPr>
        <p:spPr/>
        <p:txBody>
          <a:bodyPr/>
          <a:lstStyle/>
          <a:p>
            <a:fld id="{65179D5D-489E-4E52-997F-BA5EAAF686D5}" type="slidenum">
              <a:rPr lang="fr-FR" smtClean="0"/>
              <a:t>‹N°›</a:t>
            </a:fld>
            <a:endParaRPr lang="fr-FR"/>
          </a:p>
        </p:txBody>
      </p:sp>
    </p:spTree>
    <p:extLst>
      <p:ext uri="{BB962C8B-B14F-4D97-AF65-F5344CB8AC3E}">
        <p14:creationId xmlns:p14="http://schemas.microsoft.com/office/powerpoint/2010/main" val="142934350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C574B91-FD41-2A55-5B3E-6B0E41E6EAD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8D322458-C217-6A6C-3358-93A540E8E8D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7BD95272-F8DA-C20F-1EC6-AB510A8D2D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D322920C-079A-37A5-0EE5-AF9ED5F18227}"/>
              </a:ext>
            </a:extLst>
          </p:cNvPr>
          <p:cNvSpPr>
            <a:spLocks noGrp="1"/>
          </p:cNvSpPr>
          <p:nvPr>
            <p:ph type="dt" sz="half" idx="10"/>
          </p:nvPr>
        </p:nvSpPr>
        <p:spPr/>
        <p:txBody>
          <a:bodyPr/>
          <a:lstStyle/>
          <a:p>
            <a:fld id="{46F89504-BE13-47B9-8C7A-992FC7BC64DA}" type="datetimeFigureOut">
              <a:rPr lang="fr-FR" smtClean="0"/>
              <a:t>24/06/2024</a:t>
            </a:fld>
            <a:endParaRPr lang="fr-FR"/>
          </a:p>
        </p:txBody>
      </p:sp>
      <p:sp>
        <p:nvSpPr>
          <p:cNvPr id="6" name="Espace réservé du pied de page 5">
            <a:extLst>
              <a:ext uri="{FF2B5EF4-FFF2-40B4-BE49-F238E27FC236}">
                <a16:creationId xmlns:a16="http://schemas.microsoft.com/office/drawing/2014/main" id="{555C6618-A49B-3B61-C0A1-22CF0A8ECE8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B77E4C4-7C95-3E0A-0B1E-D27EF15F75D4}"/>
              </a:ext>
            </a:extLst>
          </p:cNvPr>
          <p:cNvSpPr>
            <a:spLocks noGrp="1"/>
          </p:cNvSpPr>
          <p:nvPr>
            <p:ph type="sldNum" sz="quarter" idx="12"/>
          </p:nvPr>
        </p:nvSpPr>
        <p:spPr/>
        <p:txBody>
          <a:bodyPr/>
          <a:lstStyle/>
          <a:p>
            <a:fld id="{65179D5D-489E-4E52-997F-BA5EAAF686D5}" type="slidenum">
              <a:rPr lang="fr-FR" smtClean="0"/>
              <a:t>‹N°›</a:t>
            </a:fld>
            <a:endParaRPr lang="fr-FR"/>
          </a:p>
        </p:txBody>
      </p:sp>
    </p:spTree>
    <p:extLst>
      <p:ext uri="{BB962C8B-B14F-4D97-AF65-F5344CB8AC3E}">
        <p14:creationId xmlns:p14="http://schemas.microsoft.com/office/powerpoint/2010/main" val="36230412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59F59FF-3951-DC76-86FE-0C30524E3F57}"/>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CF1C0162-9A7B-75BE-4426-F8DB447C2EFC}"/>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9C8CD44-C390-A17C-424F-B9C289AB1A3B}"/>
              </a:ext>
            </a:extLst>
          </p:cNvPr>
          <p:cNvSpPr>
            <a:spLocks noGrp="1"/>
          </p:cNvSpPr>
          <p:nvPr>
            <p:ph type="dt" sz="half" idx="10"/>
          </p:nvPr>
        </p:nvSpPr>
        <p:spPr/>
        <p:txBody>
          <a:bodyPr/>
          <a:lstStyle/>
          <a:p>
            <a:fld id="{46F89504-BE13-47B9-8C7A-992FC7BC64DA}" type="datetimeFigureOut">
              <a:rPr lang="fr-FR" smtClean="0"/>
              <a:t>24/06/2024</a:t>
            </a:fld>
            <a:endParaRPr lang="fr-FR"/>
          </a:p>
        </p:txBody>
      </p:sp>
      <p:sp>
        <p:nvSpPr>
          <p:cNvPr id="5" name="Espace réservé du pied de page 4">
            <a:extLst>
              <a:ext uri="{FF2B5EF4-FFF2-40B4-BE49-F238E27FC236}">
                <a16:creationId xmlns:a16="http://schemas.microsoft.com/office/drawing/2014/main" id="{F75F09CC-C009-583F-26F6-BDD6CB8BD58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4C56473-9B2E-33F5-4447-70572F2818AF}"/>
              </a:ext>
            </a:extLst>
          </p:cNvPr>
          <p:cNvSpPr>
            <a:spLocks noGrp="1"/>
          </p:cNvSpPr>
          <p:nvPr>
            <p:ph type="sldNum" sz="quarter" idx="12"/>
          </p:nvPr>
        </p:nvSpPr>
        <p:spPr/>
        <p:txBody>
          <a:bodyPr/>
          <a:lstStyle/>
          <a:p>
            <a:fld id="{65179D5D-489E-4E52-997F-BA5EAAF686D5}" type="slidenum">
              <a:rPr lang="fr-FR" smtClean="0"/>
              <a:t>‹N°›</a:t>
            </a:fld>
            <a:endParaRPr lang="fr-FR"/>
          </a:p>
        </p:txBody>
      </p:sp>
    </p:spTree>
    <p:extLst>
      <p:ext uri="{BB962C8B-B14F-4D97-AF65-F5344CB8AC3E}">
        <p14:creationId xmlns:p14="http://schemas.microsoft.com/office/powerpoint/2010/main" val="153922370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03AB8EB5-AF4E-2A79-9AF4-211D442EFB7B}"/>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48017A8D-EAF4-5769-F809-4585C2223B5F}"/>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F192E38-0E68-F88C-A7B4-C3EC34CEA892}"/>
              </a:ext>
            </a:extLst>
          </p:cNvPr>
          <p:cNvSpPr>
            <a:spLocks noGrp="1"/>
          </p:cNvSpPr>
          <p:nvPr>
            <p:ph type="dt" sz="half" idx="10"/>
          </p:nvPr>
        </p:nvSpPr>
        <p:spPr/>
        <p:txBody>
          <a:bodyPr/>
          <a:lstStyle/>
          <a:p>
            <a:fld id="{46F89504-BE13-47B9-8C7A-992FC7BC64DA}" type="datetimeFigureOut">
              <a:rPr lang="fr-FR" smtClean="0"/>
              <a:t>24/06/2024</a:t>
            </a:fld>
            <a:endParaRPr lang="fr-FR"/>
          </a:p>
        </p:txBody>
      </p:sp>
      <p:sp>
        <p:nvSpPr>
          <p:cNvPr id="5" name="Espace réservé du pied de page 4">
            <a:extLst>
              <a:ext uri="{FF2B5EF4-FFF2-40B4-BE49-F238E27FC236}">
                <a16:creationId xmlns:a16="http://schemas.microsoft.com/office/drawing/2014/main" id="{1ADC4497-0DD3-81B6-9209-BDF42E50B19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DBA09B2-CBC5-0CAF-73BB-BF2F24CA5FD4}"/>
              </a:ext>
            </a:extLst>
          </p:cNvPr>
          <p:cNvSpPr>
            <a:spLocks noGrp="1"/>
          </p:cNvSpPr>
          <p:nvPr>
            <p:ph type="sldNum" sz="quarter" idx="12"/>
          </p:nvPr>
        </p:nvSpPr>
        <p:spPr/>
        <p:txBody>
          <a:bodyPr/>
          <a:lstStyle/>
          <a:p>
            <a:fld id="{65179D5D-489E-4E52-997F-BA5EAAF686D5}" type="slidenum">
              <a:rPr lang="fr-FR" smtClean="0"/>
              <a:t>‹N°›</a:t>
            </a:fld>
            <a:endParaRPr lang="fr-FR"/>
          </a:p>
        </p:txBody>
      </p:sp>
    </p:spTree>
    <p:extLst>
      <p:ext uri="{BB962C8B-B14F-4D97-AF65-F5344CB8AC3E}">
        <p14:creationId xmlns:p14="http://schemas.microsoft.com/office/powerpoint/2010/main" val="1406003717"/>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6B2E6B0C-8663-6FD1-96DC-1C30C1BEB2C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B8E8AD4E-EE55-18E9-0758-5307E2C11D1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BC71642-A935-BD12-B1B1-049F21C38C5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46F89504-BE13-47B9-8C7A-992FC7BC64DA}" type="datetimeFigureOut">
              <a:rPr lang="fr-FR" smtClean="0"/>
              <a:t>24/06/2024</a:t>
            </a:fld>
            <a:endParaRPr lang="fr-FR"/>
          </a:p>
        </p:txBody>
      </p:sp>
      <p:sp>
        <p:nvSpPr>
          <p:cNvPr id="5" name="Espace réservé du pied de page 4">
            <a:extLst>
              <a:ext uri="{FF2B5EF4-FFF2-40B4-BE49-F238E27FC236}">
                <a16:creationId xmlns:a16="http://schemas.microsoft.com/office/drawing/2014/main" id="{9CE2692B-AF2C-87A4-D24B-11BF3EED0C8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04CF0100-EC57-BA42-72F7-B2929D18756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65179D5D-489E-4E52-997F-BA5EAAF686D5}" type="slidenum">
              <a:rPr lang="fr-FR" smtClean="0"/>
              <a:t>‹N°›</a:t>
            </a:fld>
            <a:endParaRPr lang="fr-FR"/>
          </a:p>
        </p:txBody>
      </p:sp>
    </p:spTree>
    <p:extLst>
      <p:ext uri="{BB962C8B-B14F-4D97-AF65-F5344CB8AC3E}">
        <p14:creationId xmlns:p14="http://schemas.microsoft.com/office/powerpoint/2010/main" val="23429843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nuage, route&#10;&#10;Description générée automatiquement">
            <a:extLst>
              <a:ext uri="{FF2B5EF4-FFF2-40B4-BE49-F238E27FC236}">
                <a16:creationId xmlns:a16="http://schemas.microsoft.com/office/drawing/2014/main" id="{5F34BF14-EE36-0EA3-7C28-9E4BA0EA584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73301" y="279000"/>
            <a:ext cx="9445397" cy="6300000"/>
          </a:xfrm>
          <a:prstGeom prst="rect">
            <a:avLst/>
          </a:prstGeom>
          <a:effectLst>
            <a:softEdge rad="635000"/>
          </a:effectLst>
        </p:spPr>
      </p:pic>
      <p:sp>
        <p:nvSpPr>
          <p:cNvPr id="4" name="ZoneTexte 3">
            <a:extLst>
              <a:ext uri="{FF2B5EF4-FFF2-40B4-BE49-F238E27FC236}">
                <a16:creationId xmlns:a16="http://schemas.microsoft.com/office/drawing/2014/main" id="{13B12C3F-6D03-04CE-766A-265685004FF8}"/>
              </a:ext>
            </a:extLst>
          </p:cNvPr>
          <p:cNvSpPr txBox="1"/>
          <p:nvPr/>
        </p:nvSpPr>
        <p:spPr>
          <a:xfrm>
            <a:off x="3268610" y="1010653"/>
            <a:ext cx="7189470" cy="584775"/>
          </a:xfrm>
          <a:prstGeom prst="rect">
            <a:avLst/>
          </a:prstGeom>
          <a:noFill/>
        </p:spPr>
        <p:txBody>
          <a:bodyPr wrap="square" rtlCol="0">
            <a:spAutoFit/>
          </a:bodyPr>
          <a:lstStyle/>
          <a:p>
            <a:r>
              <a:rPr lang="fr-FR" sz="3200" b="1" dirty="0">
                <a:solidFill>
                  <a:srgbClr val="FFFF00"/>
                </a:solidFill>
              </a:rPr>
              <a:t>La Ville De Gouda –Pays - Bas</a:t>
            </a:r>
          </a:p>
        </p:txBody>
      </p:sp>
    </p:spTree>
    <p:extLst>
      <p:ext uri="{BB962C8B-B14F-4D97-AF65-F5344CB8AC3E}">
        <p14:creationId xmlns:p14="http://schemas.microsoft.com/office/powerpoint/2010/main" val="1600060259"/>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sndAc>
          <p:stSnd loop="1">
            <p:snd r:embed="rId2" name="24 Benny Neyman - Vrijgezel  (Live) Hoogtepunten Uit 10 Jaar Theaterconcerten.wav"/>
          </p:stSnd>
        </p:sndAc>
      </p:transition>
    </mc:Choice>
    <mc:Fallback>
      <p:transition spd="slow" advClick="0" advTm="8000">
        <p:fade/>
        <p:sndAc>
          <p:stSnd loop="1">
            <p:snd r:embed="rId2" name="24 Benny Neyman - Vrijgezel  (Live) Hoogtepunten Uit 10 Jaar Theaterconcerten.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D1B8429-D727-120C-C533-BAD833E4DC2D}"/>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200" b="1" dirty="0">
                <a:solidFill>
                  <a:srgbClr val="FFFF00"/>
                </a:solidFill>
              </a:rPr>
              <a:t>Le nom de Gouda est mentionné pour la première fois en 1139, dans une charte de l'évêque d'Utrecht. Gouda a commencé comme une petite communauté, au confluent de l'Yssel hollandais et du </a:t>
            </a:r>
            <a:r>
              <a:rPr lang="fr-FR" sz="3200" b="1" dirty="0" err="1">
                <a:solidFill>
                  <a:srgbClr val="FFFF00"/>
                </a:solidFill>
              </a:rPr>
              <a:t>Gouwe</a:t>
            </a:r>
            <a:r>
              <a:rPr lang="fr-FR" sz="3200" b="1" dirty="0">
                <a:solidFill>
                  <a:srgbClr val="FFFF00"/>
                </a:solidFill>
              </a:rPr>
              <a:t> pour devenir une ville de taille moyenne.</a:t>
            </a:r>
          </a:p>
          <a:p>
            <a:pPr algn="ctr"/>
            <a:endParaRPr lang="fr-FR" sz="3200" b="1" dirty="0">
              <a:solidFill>
                <a:srgbClr val="FFFF00"/>
              </a:solidFill>
            </a:endParaRPr>
          </a:p>
          <a:p>
            <a:pPr algn="ctr"/>
            <a:r>
              <a:rPr lang="fr-FR" sz="3200" b="1" dirty="0">
                <a:solidFill>
                  <a:srgbClr val="FFFF00"/>
                </a:solidFill>
              </a:rPr>
              <a:t>Au </a:t>
            </a:r>
            <a:r>
              <a:rPr lang="fr-FR" sz="3200" b="1" dirty="0" err="1">
                <a:solidFill>
                  <a:srgbClr val="FFFF00"/>
                </a:solidFill>
              </a:rPr>
              <a:t>xiiie</a:t>
            </a:r>
            <a:r>
              <a:rPr lang="fr-FR" sz="3200" b="1" dirty="0">
                <a:solidFill>
                  <a:srgbClr val="FFFF00"/>
                </a:solidFill>
              </a:rPr>
              <a:t> siècle, la </a:t>
            </a:r>
            <a:r>
              <a:rPr lang="fr-FR" sz="3200" b="1" dirty="0" err="1">
                <a:solidFill>
                  <a:srgbClr val="FFFF00"/>
                </a:solidFill>
              </a:rPr>
              <a:t>Gouwe</a:t>
            </a:r>
            <a:r>
              <a:rPr lang="fr-FR" sz="3200" b="1" dirty="0">
                <a:solidFill>
                  <a:srgbClr val="FFFF00"/>
                </a:solidFill>
              </a:rPr>
              <a:t> est reliée au Vieux Rhin par un canal1. Son embouchure devient un port et le château de Gouda (</a:t>
            </a:r>
            <a:r>
              <a:rPr lang="fr-FR" sz="3200" b="1" dirty="0" err="1">
                <a:solidFill>
                  <a:srgbClr val="FFFF00"/>
                </a:solidFill>
              </a:rPr>
              <a:t>nl</a:t>
            </a:r>
            <a:r>
              <a:rPr lang="fr-FR" sz="3200" b="1" dirty="0">
                <a:solidFill>
                  <a:srgbClr val="FFFF00"/>
                </a:solidFill>
              </a:rPr>
              <a:t>) est créé pour le protéger. Gouda se trouve sur une route commerciale entre la Flandre et la France d'une part et la mer Baltique d'autre part. En 1272, Florent V, comte de Hollande, confère à Gouda le statut de ville, consacrant son importance naissante2. Des canaux, ou </a:t>
            </a:r>
            <a:r>
              <a:rPr lang="fr-FR" sz="3200" b="1" dirty="0" err="1">
                <a:solidFill>
                  <a:srgbClr val="FFFF00"/>
                </a:solidFill>
              </a:rPr>
              <a:t>grachten</a:t>
            </a:r>
            <a:r>
              <a:rPr lang="fr-FR" sz="3200" b="1" dirty="0">
                <a:solidFill>
                  <a:srgbClr val="FFFF00"/>
                </a:solidFill>
              </a:rPr>
              <a:t>, sont alors creusés et servent de moyens de transport à travers la ville.</a:t>
            </a:r>
          </a:p>
        </p:txBody>
      </p:sp>
    </p:spTree>
    <p:extLst>
      <p:ext uri="{BB962C8B-B14F-4D97-AF65-F5344CB8AC3E}">
        <p14:creationId xmlns:p14="http://schemas.microsoft.com/office/powerpoint/2010/main" val="89712939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2" end="2"/>
                                            </p:txEl>
                                          </p:spTgt>
                                        </p:tgtEl>
                                        <p:attrNameLst>
                                          <p:attrName>style.visibility</p:attrName>
                                        </p:attrNameLst>
                                      </p:cBhvr>
                                      <p:to>
                                        <p:strVal val="visible"/>
                                      </p:to>
                                    </p:set>
                                    <p:set>
                                      <p:cBhvr>
                                        <p:cTn id="16" dur="455" fill="hold">
                                          <p:stCondLst>
                                            <p:cond delay="0"/>
                                          </p:stCondLst>
                                        </p:cTn>
                                        <p:tgtEl>
                                          <p:spTgt spid="2">
                                            <p:txEl>
                                              <p:pRg st="2" end="2"/>
                                            </p:txEl>
                                          </p:spTgt>
                                        </p:tgtEl>
                                        <p:attrNameLst>
                                          <p:attrName>style.rotation</p:attrName>
                                        </p:attrNameLst>
                                      </p:cBhvr>
                                      <p:to>
                                        <p:strVal val="-45.0"/>
                                      </p:to>
                                    </p:set>
                                    <p:anim calcmode="lin" valueType="num">
                                      <p:cBhvr>
                                        <p:cTn id="17" dur="455" fill="hold">
                                          <p:stCondLst>
                                            <p:cond delay="455"/>
                                          </p:stCondLst>
                                        </p:cTn>
                                        <p:tgtEl>
                                          <p:spTgt spid="2">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maison, bâtiment, Photographie aérienne&#10;&#10;Description générée automatiquement">
            <a:extLst>
              <a:ext uri="{FF2B5EF4-FFF2-40B4-BE49-F238E27FC236}">
                <a16:creationId xmlns:a16="http://schemas.microsoft.com/office/drawing/2014/main" id="{11D04DA4-DB1D-1E14-F5EB-25C622069FF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91203" y="279000"/>
            <a:ext cx="9409593" cy="6300000"/>
          </a:xfrm>
          <a:prstGeom prst="rect">
            <a:avLst/>
          </a:prstGeom>
          <a:effectLst>
            <a:softEdge rad="635000"/>
          </a:effectLst>
        </p:spPr>
      </p:pic>
      <p:sp>
        <p:nvSpPr>
          <p:cNvPr id="4" name="ZoneTexte 3">
            <a:extLst>
              <a:ext uri="{FF2B5EF4-FFF2-40B4-BE49-F238E27FC236}">
                <a16:creationId xmlns:a16="http://schemas.microsoft.com/office/drawing/2014/main" id="{9F61E335-6030-351B-90D0-216DFAF3003D}"/>
              </a:ext>
            </a:extLst>
          </p:cNvPr>
          <p:cNvSpPr txBox="1"/>
          <p:nvPr/>
        </p:nvSpPr>
        <p:spPr>
          <a:xfrm>
            <a:off x="4091940" y="6117335"/>
            <a:ext cx="8675370" cy="461665"/>
          </a:xfrm>
          <a:prstGeom prst="rect">
            <a:avLst/>
          </a:prstGeom>
          <a:noFill/>
        </p:spPr>
        <p:txBody>
          <a:bodyPr wrap="square" rtlCol="0">
            <a:spAutoFit/>
          </a:bodyPr>
          <a:lstStyle/>
          <a:p>
            <a:r>
              <a:rPr lang="fr-FR" sz="2400" b="1">
                <a:solidFill>
                  <a:srgbClr val="FFFF00"/>
                </a:solidFill>
              </a:rPr>
              <a:t>Le centre historique de Gouda.</a:t>
            </a:r>
            <a:endParaRPr lang="fr-FR" sz="2400" b="1" dirty="0">
              <a:solidFill>
                <a:srgbClr val="FFFF00"/>
              </a:solidFill>
            </a:endParaRPr>
          </a:p>
        </p:txBody>
      </p:sp>
    </p:spTree>
    <p:extLst>
      <p:ext uri="{BB962C8B-B14F-4D97-AF65-F5344CB8AC3E}">
        <p14:creationId xmlns:p14="http://schemas.microsoft.com/office/powerpoint/2010/main" val="124366885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rsonne, habits, plein air, homme&#10;&#10;Description générée automatiquement">
            <a:extLst>
              <a:ext uri="{FF2B5EF4-FFF2-40B4-BE49-F238E27FC236}">
                <a16:creationId xmlns:a16="http://schemas.microsoft.com/office/drawing/2014/main" id="{50E611ED-634A-8A9F-8302-2DCB48B96D5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37173" y="279000"/>
            <a:ext cx="9095092" cy="6300000"/>
          </a:xfrm>
          <a:prstGeom prst="rect">
            <a:avLst/>
          </a:prstGeom>
          <a:effectLst>
            <a:softEdge rad="635000"/>
          </a:effectLst>
        </p:spPr>
      </p:pic>
      <p:sp>
        <p:nvSpPr>
          <p:cNvPr id="4" name="ZoneTexte 3">
            <a:extLst>
              <a:ext uri="{FF2B5EF4-FFF2-40B4-BE49-F238E27FC236}">
                <a16:creationId xmlns:a16="http://schemas.microsoft.com/office/drawing/2014/main" id="{9DDA2C93-2F1E-6712-C98D-CCBB235649E1}"/>
              </a:ext>
            </a:extLst>
          </p:cNvPr>
          <p:cNvSpPr txBox="1"/>
          <p:nvPr/>
        </p:nvSpPr>
        <p:spPr>
          <a:xfrm>
            <a:off x="3360420" y="5840551"/>
            <a:ext cx="7715250"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Marché au fromage dans la ville de Gouda.</a:t>
            </a:r>
          </a:p>
        </p:txBody>
      </p:sp>
    </p:spTree>
    <p:extLst>
      <p:ext uri="{BB962C8B-B14F-4D97-AF65-F5344CB8AC3E}">
        <p14:creationId xmlns:p14="http://schemas.microsoft.com/office/powerpoint/2010/main" val="138527814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nuage, horloge&#10;&#10;Description générée automatiquement">
            <a:extLst>
              <a:ext uri="{FF2B5EF4-FFF2-40B4-BE49-F238E27FC236}">
                <a16:creationId xmlns:a16="http://schemas.microsoft.com/office/drawing/2014/main" id="{888A0B7A-3236-6365-4833-D604302325E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564524DC-9BEB-1B26-CA94-6783055572CD}"/>
              </a:ext>
            </a:extLst>
          </p:cNvPr>
          <p:cNvSpPr txBox="1"/>
          <p:nvPr/>
        </p:nvSpPr>
        <p:spPr>
          <a:xfrm>
            <a:off x="2994660" y="6027003"/>
            <a:ext cx="7006590" cy="830997"/>
          </a:xfrm>
          <a:prstGeom prst="rect">
            <a:avLst/>
          </a:prstGeom>
          <a:noFill/>
        </p:spPr>
        <p:txBody>
          <a:bodyPr wrap="square" rtlCol="0">
            <a:spAutoFit/>
          </a:bodyPr>
          <a:lstStyle/>
          <a:p>
            <a:r>
              <a:rPr lang="fr-FR" sz="2400" b="1">
                <a:solidFill>
                  <a:srgbClr val="FFFF00"/>
                </a:solidFill>
              </a:rPr>
              <a:t> Gouda, deux tours d'église monumentales (de Grote de Sint Janskerk et Gouwekerk)</a:t>
            </a:r>
            <a:endParaRPr lang="fr-FR" sz="2400" b="1" dirty="0">
              <a:solidFill>
                <a:srgbClr val="FFFF00"/>
              </a:solidFill>
            </a:endParaRPr>
          </a:p>
        </p:txBody>
      </p:sp>
    </p:spTree>
    <p:extLst>
      <p:ext uri="{BB962C8B-B14F-4D97-AF65-F5344CB8AC3E}">
        <p14:creationId xmlns:p14="http://schemas.microsoft.com/office/powerpoint/2010/main" val="2802322727"/>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eau, ciel, plante&#10;&#10;Description générée automatiquement">
            <a:extLst>
              <a:ext uri="{FF2B5EF4-FFF2-40B4-BE49-F238E27FC236}">
                <a16:creationId xmlns:a16="http://schemas.microsoft.com/office/drawing/2014/main" id="{223EE142-7C09-176C-FFA0-F8DBF15AF98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6700" y="3429000"/>
            <a:ext cx="4824000" cy="32026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bâtiment, ciel, Lampadaire extérieur&#10;&#10;Description générée automatiquement">
            <a:extLst>
              <a:ext uri="{FF2B5EF4-FFF2-40B4-BE49-F238E27FC236}">
                <a16:creationId xmlns:a16="http://schemas.microsoft.com/office/drawing/2014/main" id="{C917DF64-4BF0-D664-F0A8-A2E32F0611F6}"/>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7107032" y="251460"/>
            <a:ext cx="4824000" cy="2961065"/>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539660734"/>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5F29705-2B6B-EB6C-8D90-5B002146BA26}"/>
              </a:ext>
            </a:extLst>
          </p:cNvPr>
          <p:cNvSpPr/>
          <p:nvPr/>
        </p:nvSpPr>
        <p:spPr>
          <a:xfrm>
            <a:off x="0" y="0"/>
            <a:ext cx="12192000" cy="6858000"/>
          </a:xfrm>
          <a:prstGeom prst="rect">
            <a:avLst/>
          </a:prstGeom>
          <a:pattFill prst="pct90">
            <a:fgClr>
              <a:schemeClr val="accent3"/>
            </a:fgClr>
            <a:bgClr>
              <a:schemeClr val="bg1"/>
            </a:bgClr>
          </a:pattFill>
          <a:ln>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sz="2400" dirty="0">
              <a:solidFill>
                <a:srgbClr val="FFFF00"/>
              </a:solidFill>
            </a:endParaRPr>
          </a:p>
        </p:txBody>
      </p:sp>
      <p:pic>
        <p:nvPicPr>
          <p:cNvPr id="9" name="Image 8" descr="Une image contenant plein air, bâtiment, arbre, eau&#10;&#10;Description générée automatiquement">
            <a:extLst>
              <a:ext uri="{FF2B5EF4-FFF2-40B4-BE49-F238E27FC236}">
                <a16:creationId xmlns:a16="http://schemas.microsoft.com/office/drawing/2014/main" id="{CFC31FF9-4575-8070-2FDF-4E5D964C5E6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155166" y="3429000"/>
            <a:ext cx="4788000" cy="3178040"/>
          </a:xfrm>
          <a:prstGeom prst="rect">
            <a:avLst/>
          </a:prstGeom>
          <a:ln w="88900" cap="sq" cmpd="thickThin">
            <a:solidFill>
              <a:srgbClr val="FFFF00"/>
            </a:solidFill>
            <a:prstDash val="solid"/>
            <a:miter lim="800000"/>
          </a:ln>
          <a:effectLst>
            <a:innerShdw blurRad="76200">
              <a:srgbClr val="000000"/>
            </a:innerShdw>
          </a:effectLst>
        </p:spPr>
      </p:pic>
      <p:pic>
        <p:nvPicPr>
          <p:cNvPr id="11" name="Image 10" descr="Une image contenant plein air, ciel, bâtiment, Voisinage&#10;&#10;Description générée automatiquement">
            <a:extLst>
              <a:ext uri="{FF2B5EF4-FFF2-40B4-BE49-F238E27FC236}">
                <a16:creationId xmlns:a16="http://schemas.microsoft.com/office/drawing/2014/main" id="{E47CE381-B4B9-6A29-660C-F823546BDFD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92835" y="336884"/>
            <a:ext cx="4644000" cy="3483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428327127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arbre, nuage&#10;&#10;Description générée automatiquement">
            <a:extLst>
              <a:ext uri="{FF2B5EF4-FFF2-40B4-BE49-F238E27FC236}">
                <a16:creationId xmlns:a16="http://schemas.microsoft.com/office/drawing/2014/main" id="{9F4257ED-9873-0255-C966-D542BAE481AA}"/>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40971" y="1053000"/>
            <a:ext cx="3154140" cy="4581990"/>
          </a:xfrm>
          <a:prstGeom prst="rect">
            <a:avLst/>
          </a:prstGeom>
          <a:ln w="88900" cap="sq" cmpd="thickThin">
            <a:solidFill>
              <a:srgbClr val="7030A0"/>
            </a:solidFill>
            <a:prstDash val="solid"/>
            <a:miter lim="800000"/>
          </a:ln>
          <a:effectLst>
            <a:innerShdw blurRad="76200">
              <a:srgbClr val="000000"/>
            </a:innerShdw>
          </a:effectLst>
        </p:spPr>
      </p:pic>
      <p:pic>
        <p:nvPicPr>
          <p:cNvPr id="5" name="Image 4" descr="Une image contenant plein air, ciel, bâtiment, Place centrale&#10;&#10;Description générée automatiquement">
            <a:extLst>
              <a:ext uri="{FF2B5EF4-FFF2-40B4-BE49-F238E27FC236}">
                <a16:creationId xmlns:a16="http://schemas.microsoft.com/office/drawing/2014/main" id="{E4C5E15C-0023-00EA-1D1F-3DAA056E0276}"/>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803302" y="1823085"/>
            <a:ext cx="5152531" cy="3194685"/>
          </a:xfrm>
          <a:prstGeom prst="rect">
            <a:avLst/>
          </a:prstGeom>
          <a:ln w="88900" cap="sq" cmpd="thickThin">
            <a:solidFill>
              <a:srgbClr val="7030A0"/>
            </a:solidFill>
            <a:prstDash val="solid"/>
            <a:miter lim="800000"/>
          </a:ln>
          <a:effectLst>
            <a:innerShdw blurRad="76200">
              <a:srgbClr val="000000"/>
            </a:innerShdw>
          </a:effectLst>
        </p:spPr>
      </p:pic>
    </p:spTree>
    <p:extLst>
      <p:ext uri="{BB962C8B-B14F-4D97-AF65-F5344CB8AC3E}">
        <p14:creationId xmlns:p14="http://schemas.microsoft.com/office/powerpoint/2010/main" val="3082545357"/>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roue, Véhicule terrestre, ciel&#10;&#10;Description générée automatiquement">
            <a:extLst>
              <a:ext uri="{FF2B5EF4-FFF2-40B4-BE49-F238E27FC236}">
                <a16:creationId xmlns:a16="http://schemas.microsoft.com/office/drawing/2014/main" id="{CD5FFB5D-22E7-CED0-5C8E-A6373B829CB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40080" y="1791585"/>
            <a:ext cx="4212000" cy="327483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ciel, bâtiment, habits, plein air&#10;&#10;Description générée automatiquement">
            <a:extLst>
              <a:ext uri="{FF2B5EF4-FFF2-40B4-BE49-F238E27FC236}">
                <a16:creationId xmlns:a16="http://schemas.microsoft.com/office/drawing/2014/main" id="{8491165F-387C-1080-1830-4B5C59AB69C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621160" y="1161000"/>
            <a:ext cx="3010770" cy="4536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41936426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lein air, ciel, bâtiment, nuage&#10;&#10;Description générée automatiquement">
            <a:extLst>
              <a:ext uri="{FF2B5EF4-FFF2-40B4-BE49-F238E27FC236}">
                <a16:creationId xmlns:a16="http://schemas.microsoft.com/office/drawing/2014/main" id="{0605B0B8-968E-162D-24D9-975B48D528F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5701" y="3207224"/>
            <a:ext cx="4536000" cy="3402000"/>
          </a:xfrm>
          <a:prstGeom prst="rect">
            <a:avLst/>
          </a:prstGeom>
          <a:ln w="88900" cap="sq" cmpd="thickThin">
            <a:solidFill>
              <a:srgbClr val="FFFF00"/>
            </a:solidFill>
            <a:prstDash val="solid"/>
            <a:miter lim="800000"/>
          </a:ln>
          <a:effectLst>
            <a:innerShdw blurRad="76200">
              <a:srgbClr val="000000"/>
            </a:innerShdw>
          </a:effectLst>
        </p:spPr>
      </p:pic>
      <p:pic>
        <p:nvPicPr>
          <p:cNvPr id="7" name="Image 6" descr="Une image contenant plein air, ciel, bâtiment, ville&#10;&#10;Description générée automatiquement">
            <a:extLst>
              <a:ext uri="{FF2B5EF4-FFF2-40B4-BE49-F238E27FC236}">
                <a16:creationId xmlns:a16="http://schemas.microsoft.com/office/drawing/2014/main" id="{8EC4F87D-DA3C-2F6A-514B-2184C0F0437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10241" y="271535"/>
            <a:ext cx="5688000" cy="3279224"/>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43395192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arbre, eau&#10;&#10;Description générée automatiquement">
            <a:extLst>
              <a:ext uri="{FF2B5EF4-FFF2-40B4-BE49-F238E27FC236}">
                <a16:creationId xmlns:a16="http://schemas.microsoft.com/office/drawing/2014/main" id="{650F880C-2834-FE38-5081-920D24725F4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3465" y="326124"/>
            <a:ext cx="5868000" cy="3382999"/>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ciel, eau, bateau&#10;&#10;Description générée automatiquement">
            <a:extLst>
              <a:ext uri="{FF2B5EF4-FFF2-40B4-BE49-F238E27FC236}">
                <a16:creationId xmlns:a16="http://schemas.microsoft.com/office/drawing/2014/main" id="{996C9DEA-CA56-D1BB-0A5C-EF000635F50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82535" y="3429000"/>
            <a:ext cx="5436000" cy="3133939"/>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52772357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plein air, personne, homme&#10;&#10;Description générée automatiquement">
            <a:extLst>
              <a:ext uri="{FF2B5EF4-FFF2-40B4-BE49-F238E27FC236}">
                <a16:creationId xmlns:a16="http://schemas.microsoft.com/office/drawing/2014/main" id="{CAF960AC-A6A0-EFB2-7D70-C8B1CD1F2C1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3122" y="2988860"/>
            <a:ext cx="4680000" cy="3510000"/>
          </a:xfrm>
          <a:prstGeom prst="rect">
            <a:avLst/>
          </a:prstGeom>
          <a:ln w="88900" cap="sq" cmpd="thickThin">
            <a:solidFill>
              <a:srgbClr val="7030A0"/>
            </a:solidFill>
            <a:prstDash val="solid"/>
            <a:miter lim="800000"/>
          </a:ln>
          <a:effectLst>
            <a:innerShdw blurRad="76200">
              <a:srgbClr val="000000"/>
            </a:innerShdw>
          </a:effectLst>
        </p:spPr>
      </p:pic>
      <p:pic>
        <p:nvPicPr>
          <p:cNvPr id="5" name="Image 4" descr="Une image contenant plein air, eau, embarcation, bâtiment&#10;&#10;Description générée automatiquement">
            <a:extLst>
              <a:ext uri="{FF2B5EF4-FFF2-40B4-BE49-F238E27FC236}">
                <a16:creationId xmlns:a16="http://schemas.microsoft.com/office/drawing/2014/main" id="{36223034-A7E6-7217-BCBB-B8CB79E10A3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833229" y="1436534"/>
            <a:ext cx="3132000" cy="4176000"/>
          </a:xfrm>
          <a:prstGeom prst="rect">
            <a:avLst/>
          </a:prstGeom>
          <a:ln w="88900" cap="sq" cmpd="thickThin">
            <a:solidFill>
              <a:srgbClr val="7030A0"/>
            </a:solidFill>
            <a:prstDash val="solid"/>
            <a:miter lim="800000"/>
          </a:ln>
          <a:effectLst>
            <a:innerShdw blurRad="76200">
              <a:srgbClr val="000000"/>
            </a:innerShdw>
          </a:effectLst>
        </p:spPr>
      </p:pic>
    </p:spTree>
    <p:extLst>
      <p:ext uri="{BB962C8B-B14F-4D97-AF65-F5344CB8AC3E}">
        <p14:creationId xmlns:p14="http://schemas.microsoft.com/office/powerpoint/2010/main" val="100066067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eau, embarcation, bâtiment&#10;&#10;Description générée automatiquement">
            <a:extLst>
              <a:ext uri="{FF2B5EF4-FFF2-40B4-BE49-F238E27FC236}">
                <a16:creationId xmlns:a16="http://schemas.microsoft.com/office/drawing/2014/main" id="{060CBE10-514B-E67C-76EB-E35AD6902FF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3503" y="1078173"/>
            <a:ext cx="3348000" cy="4464000"/>
          </a:xfrm>
          <a:prstGeom prst="rect">
            <a:avLst/>
          </a:prstGeom>
          <a:ln w="88900" cap="sq" cmpd="thickThin">
            <a:solidFill>
              <a:srgbClr val="7030A0"/>
            </a:solidFill>
            <a:prstDash val="solid"/>
            <a:miter lim="800000"/>
          </a:ln>
          <a:effectLst>
            <a:innerShdw blurRad="76200">
              <a:srgbClr val="000000"/>
            </a:innerShdw>
          </a:effectLst>
        </p:spPr>
      </p:pic>
      <p:pic>
        <p:nvPicPr>
          <p:cNvPr id="5" name="Image 4" descr="Une image contenant plein air, habits, personne, arbre&#10;&#10;Description générée automatiquement">
            <a:extLst>
              <a:ext uri="{FF2B5EF4-FFF2-40B4-BE49-F238E27FC236}">
                <a16:creationId xmlns:a16="http://schemas.microsoft.com/office/drawing/2014/main" id="{EC6DEC58-4EAF-7815-78B5-E8592992318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59679" y="1751969"/>
            <a:ext cx="4788000" cy="3354061"/>
          </a:xfrm>
          <a:prstGeom prst="rect">
            <a:avLst/>
          </a:prstGeom>
          <a:ln w="88900" cap="sq" cmpd="thickThin">
            <a:solidFill>
              <a:srgbClr val="7030A0"/>
            </a:solidFill>
            <a:prstDash val="solid"/>
            <a:miter lim="800000"/>
          </a:ln>
          <a:effectLst>
            <a:innerShdw blurRad="76200">
              <a:srgbClr val="000000"/>
            </a:innerShdw>
          </a:effectLst>
        </p:spPr>
      </p:pic>
    </p:spTree>
    <p:extLst>
      <p:ext uri="{BB962C8B-B14F-4D97-AF65-F5344CB8AC3E}">
        <p14:creationId xmlns:p14="http://schemas.microsoft.com/office/powerpoint/2010/main" val="2645478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homme, habits, transport&#10;&#10;Description générée automatiquement">
            <a:extLst>
              <a:ext uri="{FF2B5EF4-FFF2-40B4-BE49-F238E27FC236}">
                <a16:creationId xmlns:a16="http://schemas.microsoft.com/office/drawing/2014/main" id="{C719FC11-C2B5-B5FF-617A-E656D0B6828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6118" y="3429000"/>
            <a:ext cx="4716000" cy="3144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fleur, nuage, ciel&#10;&#10;Description générée automatiquement">
            <a:extLst>
              <a:ext uri="{FF2B5EF4-FFF2-40B4-BE49-F238E27FC236}">
                <a16:creationId xmlns:a16="http://schemas.microsoft.com/office/drawing/2014/main" id="{A89BFA12-D216-207A-1661-5A9B9212A4E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09882" y="286602"/>
            <a:ext cx="4896000" cy="3264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345636037"/>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fenêtre, ciel&#10;&#10;Description générée automatiquement">
            <a:extLst>
              <a:ext uri="{FF2B5EF4-FFF2-40B4-BE49-F238E27FC236}">
                <a16:creationId xmlns:a16="http://schemas.microsoft.com/office/drawing/2014/main" id="{2B266665-5A35-17E0-C39B-B56A2629117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48185" y="918000"/>
            <a:ext cx="3348000" cy="5022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bâtiment, ciel, Place centrale&#10;&#10;Description générée automatiquement">
            <a:extLst>
              <a:ext uri="{FF2B5EF4-FFF2-40B4-BE49-F238E27FC236}">
                <a16:creationId xmlns:a16="http://schemas.microsoft.com/office/drawing/2014/main" id="{FB552317-6A6A-470F-87BA-262CAF56E1E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25252" y="1641000"/>
            <a:ext cx="5364000" cy="3576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392240354"/>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plein air, nuage, bâtiment&#10;&#10;Description générée automatiquement">
            <a:extLst>
              <a:ext uri="{FF2B5EF4-FFF2-40B4-BE49-F238E27FC236}">
                <a16:creationId xmlns:a16="http://schemas.microsoft.com/office/drawing/2014/main" id="{9FE57494-F7FF-E217-C72D-B61C9EABD3B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163636" y="783000"/>
            <a:ext cx="3528000" cy="5292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ciel, bateau, embarcation&#10;&#10;Description générée automatiquement">
            <a:extLst>
              <a:ext uri="{FF2B5EF4-FFF2-40B4-BE49-F238E27FC236}">
                <a16:creationId xmlns:a16="http://schemas.microsoft.com/office/drawing/2014/main" id="{76856C8D-DB7A-7C9A-C8D6-D3CF28CFDF2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92942" y="1773000"/>
            <a:ext cx="4968000" cy="3312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506815152"/>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fenêtre, eau&#10;&#10;Description générée automatiquement">
            <a:extLst>
              <a:ext uri="{FF2B5EF4-FFF2-40B4-BE49-F238E27FC236}">
                <a16:creationId xmlns:a16="http://schemas.microsoft.com/office/drawing/2014/main" id="{40193413-6D98-1BDB-A57B-E1C7D5007F1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11958" y="1026000"/>
            <a:ext cx="3204000" cy="4806000"/>
          </a:xfrm>
          <a:prstGeom prst="rect">
            <a:avLst/>
          </a:prstGeom>
          <a:ln w="88900" cap="sq" cmpd="thickThin">
            <a:solidFill>
              <a:srgbClr val="FFFF00"/>
            </a:solidFill>
            <a:prstDash val="solid"/>
            <a:miter lim="800000"/>
          </a:ln>
          <a:effectLst>
            <a:innerShdw blurRad="76200">
              <a:srgbClr val="000000"/>
            </a:innerShdw>
          </a:effectLst>
        </p:spPr>
      </p:pic>
      <p:pic>
        <p:nvPicPr>
          <p:cNvPr id="7" name="Image 6" descr="Une image contenant Aliments naturels, intérieur, Groupe d’aliments, nourriture&#10;&#10;Description générée automatiquement">
            <a:extLst>
              <a:ext uri="{FF2B5EF4-FFF2-40B4-BE49-F238E27FC236}">
                <a16:creationId xmlns:a16="http://schemas.microsoft.com/office/drawing/2014/main" id="{2877BA29-9DC8-95E0-A46D-682338DEE51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66021" y="1647000"/>
            <a:ext cx="4752000" cy="3564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84623087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plante, bâtiment, ciel&#10;&#10;Description générée automatiquement">
            <a:extLst>
              <a:ext uri="{FF2B5EF4-FFF2-40B4-BE49-F238E27FC236}">
                <a16:creationId xmlns:a16="http://schemas.microsoft.com/office/drawing/2014/main" id="{8F7D6A6C-8C57-A838-8391-7851606A5CB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3279" y="3096126"/>
            <a:ext cx="5292000" cy="353241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fenêtre, plante, arbre&#10;&#10;Description générée automatiquement">
            <a:extLst>
              <a:ext uri="{FF2B5EF4-FFF2-40B4-BE49-F238E27FC236}">
                <a16:creationId xmlns:a16="http://schemas.microsoft.com/office/drawing/2014/main" id="{D1660D85-59BF-A3E3-5EEE-74B3A7768B4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18721" y="272716"/>
            <a:ext cx="5040000" cy="33642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202831562"/>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nuage, herbe&#10;&#10;Description générée automatiquement">
            <a:extLst>
              <a:ext uri="{FF2B5EF4-FFF2-40B4-BE49-F238E27FC236}">
                <a16:creationId xmlns:a16="http://schemas.microsoft.com/office/drawing/2014/main" id="{8A5C55C4-ACEC-48C2-287C-2C6DF8BDBED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1052" y="368968"/>
            <a:ext cx="4464000" cy="3348000"/>
          </a:xfrm>
          <a:prstGeom prst="rect">
            <a:avLst/>
          </a:prstGeom>
          <a:ln w="88900" cap="sq" cmpd="thickThin">
            <a:solidFill>
              <a:srgbClr val="FFFF00"/>
            </a:solidFill>
            <a:prstDash val="solid"/>
            <a:miter lim="800000"/>
          </a:ln>
          <a:effectLst>
            <a:innerShdw blurRad="76200">
              <a:srgbClr val="000000"/>
            </a:innerShdw>
          </a:effectLst>
        </p:spPr>
      </p:pic>
      <p:pic>
        <p:nvPicPr>
          <p:cNvPr id="7" name="Image 6" descr="Une image contenant plein air, ciel, plante, arbre&#10;&#10;Description générée automatiquement">
            <a:extLst>
              <a:ext uri="{FF2B5EF4-FFF2-40B4-BE49-F238E27FC236}">
                <a16:creationId xmlns:a16="http://schemas.microsoft.com/office/drawing/2014/main" id="{5FF16FE1-A9CF-FEF4-F892-B7D7B2C93F1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26948" y="3272589"/>
            <a:ext cx="4464000" cy="331824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138864863"/>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arbre, plante&#10;&#10;Description générée automatiquement">
            <a:extLst>
              <a:ext uri="{FF2B5EF4-FFF2-40B4-BE49-F238E27FC236}">
                <a16:creationId xmlns:a16="http://schemas.microsoft.com/office/drawing/2014/main" id="{96A9F2E6-0011-92A0-ABAE-12AB752A2D7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8757" y="3128211"/>
            <a:ext cx="4608000" cy="3456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nuage, eau, ciel&#10;&#10;Description générée automatiquement">
            <a:extLst>
              <a:ext uri="{FF2B5EF4-FFF2-40B4-BE49-F238E27FC236}">
                <a16:creationId xmlns:a16="http://schemas.microsoft.com/office/drawing/2014/main" id="{FCCC77CC-8714-450F-9597-CC0F6475A7B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27494" y="336884"/>
            <a:ext cx="4356000" cy="3267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79910517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nuage, ciel&#10;&#10;Description générée automatiquement">
            <a:extLst>
              <a:ext uri="{FF2B5EF4-FFF2-40B4-BE49-F238E27FC236}">
                <a16:creationId xmlns:a16="http://schemas.microsoft.com/office/drawing/2014/main" id="{AA31D998-8B21-7242-64FB-72B56574CE8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9179" y="304800"/>
            <a:ext cx="4608000" cy="3456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plante, arbre, canal&#10;&#10;Description générée automatiquement">
            <a:extLst>
              <a:ext uri="{FF2B5EF4-FFF2-40B4-BE49-F238E27FC236}">
                <a16:creationId xmlns:a16="http://schemas.microsoft.com/office/drawing/2014/main" id="{9E3B3FBE-909F-D871-C614-47D309C20E0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11453" y="3272590"/>
            <a:ext cx="4464000" cy="3348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952605619"/>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eau, nuage&#10;&#10;Description générée automatiquement">
            <a:extLst>
              <a:ext uri="{FF2B5EF4-FFF2-40B4-BE49-F238E27FC236}">
                <a16:creationId xmlns:a16="http://schemas.microsoft.com/office/drawing/2014/main" id="{9E8F3F88-4A28-94AB-0D44-84C6AEA7805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4548" y="2759242"/>
            <a:ext cx="4589179" cy="3744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ciel, nuage, eau&#10;&#10;Description générée automatiquement">
            <a:extLst>
              <a:ext uri="{FF2B5EF4-FFF2-40B4-BE49-F238E27FC236}">
                <a16:creationId xmlns:a16="http://schemas.microsoft.com/office/drawing/2014/main" id="{E09F1AF8-C9BC-D514-238F-E42230C4BF7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53726" y="352927"/>
            <a:ext cx="5040000" cy="3780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31844196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rsonne, habits, Transformation alimentaire, intérieur&#10;&#10;Description générée automatiquement">
            <a:extLst>
              <a:ext uri="{FF2B5EF4-FFF2-40B4-BE49-F238E27FC236}">
                <a16:creationId xmlns:a16="http://schemas.microsoft.com/office/drawing/2014/main" id="{014F9F74-5D6E-D489-1B3C-482558C60AA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9153" y="352926"/>
            <a:ext cx="5004000" cy="3336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fromages, personne, Fabrication du fromage, laitier&#10;&#10;Description générée automatiquement">
            <a:extLst>
              <a:ext uri="{FF2B5EF4-FFF2-40B4-BE49-F238E27FC236}">
                <a16:creationId xmlns:a16="http://schemas.microsoft.com/office/drawing/2014/main" id="{9593C028-3AE8-1395-80C5-7EC5FEA4EC2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26605" y="2807368"/>
            <a:ext cx="5616000" cy="3744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55003443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dkDnDiag">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ville&#10;&#10;Description générée automatiquement">
            <a:extLst>
              <a:ext uri="{FF2B5EF4-FFF2-40B4-BE49-F238E27FC236}">
                <a16:creationId xmlns:a16="http://schemas.microsoft.com/office/drawing/2014/main" id="{823EC75C-22A7-42A6-8BDD-2E04C12474D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3661" y="3275366"/>
            <a:ext cx="4968000" cy="3313656"/>
          </a:xfrm>
          <a:prstGeom prst="rect">
            <a:avLst/>
          </a:prstGeom>
          <a:ln w="88900" cap="sq" cmpd="thickThin">
            <a:solidFill>
              <a:srgbClr val="7030A0"/>
            </a:solidFill>
            <a:prstDash val="solid"/>
            <a:miter lim="800000"/>
          </a:ln>
          <a:effectLst>
            <a:innerShdw blurRad="76200">
              <a:srgbClr val="000000"/>
            </a:innerShdw>
          </a:effectLst>
        </p:spPr>
      </p:pic>
      <p:pic>
        <p:nvPicPr>
          <p:cNvPr id="7" name="Image 6" descr="Une image contenant plein air, meubles, bâtiment, ciel&#10;&#10;Description générée automatiquement">
            <a:extLst>
              <a:ext uri="{FF2B5EF4-FFF2-40B4-BE49-F238E27FC236}">
                <a16:creationId xmlns:a16="http://schemas.microsoft.com/office/drawing/2014/main" id="{A8D8AC02-763A-4C1C-4626-8CA82068E62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72339" y="257246"/>
            <a:ext cx="4536000" cy="3402001"/>
          </a:xfrm>
          <a:prstGeom prst="rect">
            <a:avLst/>
          </a:prstGeom>
          <a:ln w="88900" cap="sq" cmpd="thickThin">
            <a:solidFill>
              <a:srgbClr val="7030A0"/>
            </a:solidFill>
            <a:prstDash val="solid"/>
            <a:miter lim="800000"/>
          </a:ln>
          <a:effectLst>
            <a:innerShdw blurRad="76200">
              <a:srgbClr val="000000"/>
            </a:innerShdw>
          </a:effectLst>
        </p:spPr>
      </p:pic>
    </p:spTree>
    <p:extLst>
      <p:ext uri="{BB962C8B-B14F-4D97-AF65-F5344CB8AC3E}">
        <p14:creationId xmlns:p14="http://schemas.microsoft.com/office/powerpoint/2010/main" val="330766879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Roue de vélo, fenêtre&#10;&#10;Description générée automatiquement">
            <a:extLst>
              <a:ext uri="{FF2B5EF4-FFF2-40B4-BE49-F238E27FC236}">
                <a16:creationId xmlns:a16="http://schemas.microsoft.com/office/drawing/2014/main" id="{DE5ABF4B-2E09-C8AB-8454-23EAFB3E980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6391" y="310689"/>
            <a:ext cx="3528000" cy="4704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bâtiment, ciel, arbre&#10;&#10;Description générée automatiquement">
            <a:extLst>
              <a:ext uri="{FF2B5EF4-FFF2-40B4-BE49-F238E27FC236}">
                <a16:creationId xmlns:a16="http://schemas.microsoft.com/office/drawing/2014/main" id="{6E361B89-AD01-C78C-9C4A-247C223AD25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23609" y="3128784"/>
            <a:ext cx="4392000" cy="3294001"/>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521453872"/>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fenêtre, bâtiment&#10;&#10;Description générée automatiquement">
            <a:extLst>
              <a:ext uri="{FF2B5EF4-FFF2-40B4-BE49-F238E27FC236}">
                <a16:creationId xmlns:a16="http://schemas.microsoft.com/office/drawing/2014/main" id="{15903BFF-CFBA-BAB1-04C7-018CAAA8C54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461613" y="1251000"/>
            <a:ext cx="3267000" cy="4356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ciel, bâtiment, ville&#10;&#10;Description générée automatiquement">
            <a:extLst>
              <a:ext uri="{FF2B5EF4-FFF2-40B4-BE49-F238E27FC236}">
                <a16:creationId xmlns:a16="http://schemas.microsoft.com/office/drawing/2014/main" id="{A83A0B99-FC17-2D5B-7861-908AE82DFFE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91796" y="1714499"/>
            <a:ext cx="4572000" cy="3429001"/>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724056207"/>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intérieur, chapelle, cathédrale, coffre&#10;&#10;Description générée automatiquement">
            <a:extLst>
              <a:ext uri="{FF2B5EF4-FFF2-40B4-BE49-F238E27FC236}">
                <a16:creationId xmlns:a16="http://schemas.microsoft.com/office/drawing/2014/main" id="{937B6E34-C0DB-7FA8-58B5-9A7E136850B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5194" y="2967335"/>
            <a:ext cx="5184000" cy="3456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20EFF0E-30F8-68E4-0C7F-DE95159918AF}"/>
              </a:ext>
            </a:extLst>
          </p:cNvPr>
          <p:cNvSpPr txBox="1"/>
          <p:nvPr/>
        </p:nvSpPr>
        <p:spPr>
          <a:xfrm>
            <a:off x="455194" y="2341693"/>
            <a:ext cx="4983079" cy="461665"/>
          </a:xfrm>
          <a:prstGeom prst="rect">
            <a:avLst/>
          </a:prstGeom>
          <a:noFill/>
        </p:spPr>
        <p:txBody>
          <a:bodyPr wrap="square" rtlCol="0">
            <a:spAutoFit/>
          </a:bodyPr>
          <a:lstStyle/>
          <a:p>
            <a:r>
              <a:rPr lang="fr-FR" sz="2400" b="1">
                <a:solidFill>
                  <a:srgbClr val="FFFF00"/>
                </a:solidFill>
              </a:rPr>
              <a:t> Eglise Saint Jean de Gouda</a:t>
            </a:r>
            <a:endParaRPr lang="fr-FR" sz="2400" b="1" dirty="0">
              <a:solidFill>
                <a:srgbClr val="FFFF00"/>
              </a:solidFill>
            </a:endParaRPr>
          </a:p>
        </p:txBody>
      </p:sp>
      <p:pic>
        <p:nvPicPr>
          <p:cNvPr id="6" name="Image 5" descr="Une image contenant plein air, bâtiment, arbre, Photographie aérienne&#10;&#10;Description générée automatiquement">
            <a:extLst>
              <a:ext uri="{FF2B5EF4-FFF2-40B4-BE49-F238E27FC236}">
                <a16:creationId xmlns:a16="http://schemas.microsoft.com/office/drawing/2014/main" id="{1A8AB237-45BF-3DC6-AD07-184CE61965E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096000" y="337800"/>
            <a:ext cx="5796000" cy="3091200"/>
          </a:xfrm>
          <a:prstGeom prst="rect">
            <a:avLst/>
          </a:prstGeom>
          <a:ln w="889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3FF9E87C-B779-15A2-4138-E8C5E2A22509}"/>
              </a:ext>
            </a:extLst>
          </p:cNvPr>
          <p:cNvSpPr txBox="1"/>
          <p:nvPr/>
        </p:nvSpPr>
        <p:spPr>
          <a:xfrm>
            <a:off x="7074568" y="3472888"/>
            <a:ext cx="6096000" cy="461665"/>
          </a:xfrm>
          <a:prstGeom prst="rect">
            <a:avLst/>
          </a:prstGeom>
          <a:noFill/>
        </p:spPr>
        <p:txBody>
          <a:bodyPr wrap="square" rtlCol="0">
            <a:spAutoFit/>
          </a:bodyPr>
          <a:lstStyle/>
          <a:p>
            <a:r>
              <a:rPr lang="fr-FR" sz="2400" b="1">
                <a:solidFill>
                  <a:srgbClr val="FFFF00"/>
                </a:solidFill>
              </a:rPr>
              <a:t> Eglise Saint Jean de Gouda</a:t>
            </a:r>
            <a:endParaRPr lang="fr-FR" sz="2400" b="1" dirty="0">
              <a:solidFill>
                <a:srgbClr val="FFFF00"/>
              </a:solidFill>
            </a:endParaRPr>
          </a:p>
        </p:txBody>
      </p:sp>
    </p:spTree>
    <p:extLst>
      <p:ext uri="{BB962C8B-B14F-4D97-AF65-F5344CB8AC3E}">
        <p14:creationId xmlns:p14="http://schemas.microsoft.com/office/powerpoint/2010/main" val="413225480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hapelle, Lieux sacrés, cathédrale, intérieur&#10;&#10;Description générée automatiquement">
            <a:extLst>
              <a:ext uri="{FF2B5EF4-FFF2-40B4-BE49-F238E27FC236}">
                <a16:creationId xmlns:a16="http://schemas.microsoft.com/office/drawing/2014/main" id="{AFFBE2B7-F40F-DCB7-64EB-66849D0E783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6858" y="3108158"/>
            <a:ext cx="4896000" cy="3264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F29702A-659D-0EA0-0867-0E23AF5BEBE7}"/>
              </a:ext>
            </a:extLst>
          </p:cNvPr>
          <p:cNvSpPr txBox="1"/>
          <p:nvPr/>
        </p:nvSpPr>
        <p:spPr>
          <a:xfrm>
            <a:off x="561474" y="2566509"/>
            <a:ext cx="4957010" cy="461665"/>
          </a:xfrm>
          <a:prstGeom prst="rect">
            <a:avLst/>
          </a:prstGeom>
          <a:noFill/>
        </p:spPr>
        <p:txBody>
          <a:bodyPr wrap="square" rtlCol="0">
            <a:spAutoFit/>
          </a:bodyPr>
          <a:lstStyle/>
          <a:p>
            <a:r>
              <a:rPr lang="fr-FR" dirty="0">
                <a:solidFill>
                  <a:srgbClr val="7030A0"/>
                </a:solidFill>
              </a:rPr>
              <a:t> </a:t>
            </a:r>
            <a:r>
              <a:rPr lang="fr-FR" sz="2400" b="1" dirty="0">
                <a:solidFill>
                  <a:srgbClr val="7030A0"/>
                </a:solidFill>
              </a:rPr>
              <a:t>Eglise Saint Jean de Gouda</a:t>
            </a:r>
            <a:endParaRPr lang="fr-FR" b="1" dirty="0">
              <a:solidFill>
                <a:srgbClr val="7030A0"/>
              </a:solidFill>
            </a:endParaRPr>
          </a:p>
        </p:txBody>
      </p:sp>
      <p:pic>
        <p:nvPicPr>
          <p:cNvPr id="6" name="Image 5" descr="Une image contenant meubles, intérieur, fenêtre, chapelle&#10;&#10;Description générée automatiquement">
            <a:extLst>
              <a:ext uri="{FF2B5EF4-FFF2-40B4-BE49-F238E27FC236}">
                <a16:creationId xmlns:a16="http://schemas.microsoft.com/office/drawing/2014/main" id="{35D38190-EB92-BC68-372D-0F321ABB6A9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625142" y="365990"/>
            <a:ext cx="3240000" cy="4862701"/>
          </a:xfrm>
          <a:prstGeom prst="rect">
            <a:avLst/>
          </a:prstGeom>
          <a:ln w="88900" cap="sq" cmpd="thickThin">
            <a:solidFill>
              <a:srgbClr val="7030A0"/>
            </a:solidFill>
            <a:prstDash val="solid"/>
            <a:miter lim="800000"/>
          </a:ln>
          <a:effectLst>
            <a:innerShdw blurRad="76200">
              <a:srgbClr val="000000"/>
            </a:innerShdw>
          </a:effectLst>
        </p:spPr>
      </p:pic>
    </p:spTree>
    <p:extLst>
      <p:ext uri="{BB962C8B-B14F-4D97-AF65-F5344CB8AC3E}">
        <p14:creationId xmlns:p14="http://schemas.microsoft.com/office/powerpoint/2010/main" val="2943238849"/>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église, bâtiment, vitrail, fenêtre&#10;&#10;Description générée automatiquement">
            <a:extLst>
              <a:ext uri="{FF2B5EF4-FFF2-40B4-BE49-F238E27FC236}">
                <a16:creationId xmlns:a16="http://schemas.microsoft.com/office/drawing/2014/main" id="{518D021E-4CAD-71C9-06E7-944673FA529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4723" y="189000"/>
            <a:ext cx="2824757" cy="6480000"/>
          </a:xfrm>
          <a:prstGeom prst="rect">
            <a:avLst/>
          </a:prstGeom>
          <a:ln w="88900" cap="sq" cmpd="thickThin">
            <a:solidFill>
              <a:srgbClr val="7030A0"/>
            </a:solidFill>
            <a:prstDash val="solid"/>
            <a:miter lim="800000"/>
          </a:ln>
          <a:effectLst>
            <a:innerShdw blurRad="76200">
              <a:srgbClr val="000000"/>
            </a:innerShdw>
          </a:effectLst>
        </p:spPr>
      </p:pic>
      <p:pic>
        <p:nvPicPr>
          <p:cNvPr id="5" name="Image 4" descr="Une image contenant intérieur, vitrail, chapelle, cathédrale&#10;&#10;Description générée automatiquement">
            <a:extLst>
              <a:ext uri="{FF2B5EF4-FFF2-40B4-BE49-F238E27FC236}">
                <a16:creationId xmlns:a16="http://schemas.microsoft.com/office/drawing/2014/main" id="{AA111BCE-EABF-CAAD-1A18-9A521246E9B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1277" y="1614988"/>
            <a:ext cx="8676000" cy="3289650"/>
          </a:xfrm>
          <a:prstGeom prst="rect">
            <a:avLst/>
          </a:prstGeom>
          <a:ln w="88900" cap="sq" cmpd="thickThin">
            <a:solidFill>
              <a:srgbClr val="7030A0"/>
            </a:solidFill>
            <a:prstDash val="solid"/>
            <a:miter lim="800000"/>
          </a:ln>
          <a:effectLst>
            <a:innerShdw blurRad="76200">
              <a:srgbClr val="000000"/>
            </a:innerShdw>
          </a:effectLst>
        </p:spPr>
      </p:pic>
    </p:spTree>
    <p:extLst>
      <p:ext uri="{BB962C8B-B14F-4D97-AF65-F5344CB8AC3E}">
        <p14:creationId xmlns:p14="http://schemas.microsoft.com/office/powerpoint/2010/main" val="263707134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70517236-4C27-C047-3F64-4D17FDB987A4}"/>
              </a:ext>
            </a:extLst>
          </p:cNvPr>
          <p:cNvSpPr txBox="1"/>
          <p:nvPr/>
        </p:nvSpPr>
        <p:spPr>
          <a:xfrm>
            <a:off x="1171074" y="966155"/>
            <a:ext cx="10475495" cy="584775"/>
          </a:xfrm>
          <a:prstGeom prst="rect">
            <a:avLst/>
          </a:prstGeom>
          <a:noFill/>
        </p:spPr>
        <p:txBody>
          <a:bodyPr wrap="square" rtlCol="0">
            <a:spAutoFit/>
          </a:bodyPr>
          <a:lstStyle/>
          <a:p>
            <a:r>
              <a:rPr lang="fr-FR" sz="3200" b="1" dirty="0"/>
              <a:t>Lorient Vous A Présenté La Ville De Gouda –Pays - Bas</a:t>
            </a:r>
          </a:p>
        </p:txBody>
      </p:sp>
      <p:sp>
        <p:nvSpPr>
          <p:cNvPr id="3" name="ZoneTexte 2">
            <a:extLst>
              <a:ext uri="{FF2B5EF4-FFF2-40B4-BE49-F238E27FC236}">
                <a16:creationId xmlns:a16="http://schemas.microsoft.com/office/drawing/2014/main" id="{C7D07EC6-83FB-70EE-7160-E7E4AE6324F1}"/>
              </a:ext>
            </a:extLst>
          </p:cNvPr>
          <p:cNvSpPr txBox="1"/>
          <p:nvPr/>
        </p:nvSpPr>
        <p:spPr>
          <a:xfrm>
            <a:off x="3416969" y="2126340"/>
            <a:ext cx="9464842" cy="584775"/>
          </a:xfrm>
          <a:prstGeom prst="rect">
            <a:avLst/>
          </a:prstGeom>
          <a:noFill/>
        </p:spPr>
        <p:txBody>
          <a:bodyPr wrap="square" rtlCol="0">
            <a:spAutoFit/>
          </a:bodyPr>
          <a:lstStyle/>
          <a:p>
            <a:r>
              <a:rPr lang="fr-FR" sz="3200" b="1" dirty="0"/>
              <a:t>Les Images Et Le son Du Net</a:t>
            </a:r>
          </a:p>
        </p:txBody>
      </p:sp>
      <p:sp>
        <p:nvSpPr>
          <p:cNvPr id="4" name="ZoneTexte 3">
            <a:extLst>
              <a:ext uri="{FF2B5EF4-FFF2-40B4-BE49-F238E27FC236}">
                <a16:creationId xmlns:a16="http://schemas.microsoft.com/office/drawing/2014/main" id="{10FD6605-0807-89DD-3B29-72B803009740}"/>
              </a:ext>
            </a:extLst>
          </p:cNvPr>
          <p:cNvSpPr txBox="1"/>
          <p:nvPr/>
        </p:nvSpPr>
        <p:spPr>
          <a:xfrm>
            <a:off x="4154906" y="3311349"/>
            <a:ext cx="8726905" cy="584775"/>
          </a:xfrm>
          <a:prstGeom prst="rect">
            <a:avLst/>
          </a:prstGeom>
          <a:noFill/>
        </p:spPr>
        <p:txBody>
          <a:bodyPr wrap="square" rtlCol="0">
            <a:spAutoFit/>
          </a:bodyPr>
          <a:lstStyle/>
          <a:p>
            <a:r>
              <a:rPr lang="fr-FR" sz="3200" b="1" dirty="0"/>
              <a:t>Merci  De Votre Visite </a:t>
            </a:r>
          </a:p>
        </p:txBody>
      </p:sp>
      <p:sp>
        <p:nvSpPr>
          <p:cNvPr id="5" name="ZoneTexte 4">
            <a:extLst>
              <a:ext uri="{FF2B5EF4-FFF2-40B4-BE49-F238E27FC236}">
                <a16:creationId xmlns:a16="http://schemas.microsoft.com/office/drawing/2014/main" id="{4CEB7BC2-A708-7FD8-F942-E79C98EA9D7E}"/>
              </a:ext>
            </a:extLst>
          </p:cNvPr>
          <p:cNvSpPr txBox="1"/>
          <p:nvPr/>
        </p:nvSpPr>
        <p:spPr>
          <a:xfrm>
            <a:off x="5486398" y="4496358"/>
            <a:ext cx="6448927" cy="584775"/>
          </a:xfrm>
          <a:prstGeom prst="rect">
            <a:avLst/>
          </a:prstGeom>
          <a:noFill/>
        </p:spPr>
        <p:txBody>
          <a:bodyPr wrap="square" rtlCol="0">
            <a:spAutoFit/>
          </a:bodyPr>
          <a:lstStyle/>
          <a:p>
            <a:r>
              <a:rPr lang="fr-FR" sz="3200" b="1" dirty="0"/>
              <a:t>Daniel</a:t>
            </a:r>
          </a:p>
        </p:txBody>
      </p:sp>
    </p:spTree>
    <p:extLst>
      <p:ext uri="{BB962C8B-B14F-4D97-AF65-F5344CB8AC3E}">
        <p14:creationId xmlns:p14="http://schemas.microsoft.com/office/powerpoint/2010/main" val="2902423873"/>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123</TotalTime>
  <Words>224</Words>
  <Application>Microsoft Office PowerPoint</Application>
  <PresentationFormat>Grand écran</PresentationFormat>
  <Paragraphs>15</Paragraphs>
  <Slides>30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3</cp:revision>
  <dcterms:created xsi:type="dcterms:W3CDTF">2024-06-24T05:22:37Z</dcterms:created>
  <dcterms:modified xsi:type="dcterms:W3CDTF">2024-06-24T08:48:57Z</dcterms:modified>
</cp:coreProperties>
</file>