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80" r:id="rId4"/>
    <p:sldId id="279" r:id="rId5"/>
    <p:sldId id="278" r:id="rId6"/>
    <p:sldId id="277" r:id="rId7"/>
    <p:sldId id="276" r:id="rId8"/>
    <p:sldId id="275" r:id="rId9"/>
    <p:sldId id="274" r:id="rId10"/>
    <p:sldId id="273" r:id="rId11"/>
    <p:sldId id="272" r:id="rId12"/>
    <p:sldId id="271" r:id="rId13"/>
    <p:sldId id="270" r:id="rId14"/>
    <p:sldId id="268" r:id="rId15"/>
    <p:sldId id="267" r:id="rId16"/>
    <p:sldId id="266" r:id="rId17"/>
    <p:sldId id="265" r:id="rId18"/>
    <p:sldId id="264" r:id="rId19"/>
    <p:sldId id="263" r:id="rId20"/>
    <p:sldId id="262" r:id="rId21"/>
    <p:sldId id="259" r:id="rId22"/>
    <p:sldId id="261" r:id="rId23"/>
    <p:sldId id="260" r:id="rId24"/>
    <p:sldId id="258" r:id="rId25"/>
    <p:sldId id="257" r:id="rId26"/>
    <p:sldId id="281" r:id="rId27"/>
    <p:sldId id="282"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817" autoAdjust="0"/>
    <p:restoredTop sz="94660"/>
  </p:normalViewPr>
  <p:slideViewPr>
    <p:cSldViewPr snapToGrid="0">
      <p:cViewPr varScale="1">
        <p:scale>
          <a:sx n="83" d="100"/>
          <a:sy n="83" d="100"/>
        </p:scale>
        <p:origin x="96"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90224B-C6CE-283C-338F-394DB79149C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EF05AFE-4C92-2C35-4BF9-A65E65C99C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DF4D9FF-84C4-2083-3E8D-1AD66F2CBD93}"/>
              </a:ext>
            </a:extLst>
          </p:cNvPr>
          <p:cNvSpPr>
            <a:spLocks noGrp="1"/>
          </p:cNvSpPr>
          <p:nvPr>
            <p:ph type="dt" sz="half" idx="10"/>
          </p:nvPr>
        </p:nvSpPr>
        <p:spPr/>
        <p:txBody>
          <a:bodyPr/>
          <a:lstStyle/>
          <a:p>
            <a:fld id="{C503D50D-AD3F-4407-828B-05ABED1707C1}"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8772679F-46D3-719A-527E-B7E922E5F0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6D186ED-E962-532B-83E6-46EBFD9634E4}"/>
              </a:ext>
            </a:extLst>
          </p:cNvPr>
          <p:cNvSpPr>
            <a:spLocks noGrp="1"/>
          </p:cNvSpPr>
          <p:nvPr>
            <p:ph type="sldNum" sz="quarter" idx="12"/>
          </p:nvPr>
        </p:nvSpPr>
        <p:spPr/>
        <p:txBody>
          <a:bodyPr/>
          <a:lstStyle/>
          <a:p>
            <a:fld id="{5BA0947B-0ACC-48BC-A0D2-50FBDA78E4C6}" type="slidenum">
              <a:rPr lang="fr-FR" smtClean="0"/>
              <a:t>‹N°›</a:t>
            </a:fld>
            <a:endParaRPr lang="fr-FR"/>
          </a:p>
        </p:txBody>
      </p:sp>
    </p:spTree>
    <p:extLst>
      <p:ext uri="{BB962C8B-B14F-4D97-AF65-F5344CB8AC3E}">
        <p14:creationId xmlns:p14="http://schemas.microsoft.com/office/powerpoint/2010/main" val="412361017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AA74D5-019C-EE53-074A-BB235BEE572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3EBE954-751E-FC09-8224-2EA3015EDE7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25D293B-8FF4-BAA3-38E7-0918E282FE51}"/>
              </a:ext>
            </a:extLst>
          </p:cNvPr>
          <p:cNvSpPr>
            <a:spLocks noGrp="1"/>
          </p:cNvSpPr>
          <p:nvPr>
            <p:ph type="dt" sz="half" idx="10"/>
          </p:nvPr>
        </p:nvSpPr>
        <p:spPr/>
        <p:txBody>
          <a:bodyPr/>
          <a:lstStyle/>
          <a:p>
            <a:fld id="{C503D50D-AD3F-4407-828B-05ABED1707C1}"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F7D26B3B-F28D-3217-8D8D-A10B6016F6F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08E1362-C1D1-40D3-22BF-DC852ABFCC7A}"/>
              </a:ext>
            </a:extLst>
          </p:cNvPr>
          <p:cNvSpPr>
            <a:spLocks noGrp="1"/>
          </p:cNvSpPr>
          <p:nvPr>
            <p:ph type="sldNum" sz="quarter" idx="12"/>
          </p:nvPr>
        </p:nvSpPr>
        <p:spPr/>
        <p:txBody>
          <a:bodyPr/>
          <a:lstStyle/>
          <a:p>
            <a:fld id="{5BA0947B-0ACC-48BC-A0D2-50FBDA78E4C6}" type="slidenum">
              <a:rPr lang="fr-FR" smtClean="0"/>
              <a:t>‹N°›</a:t>
            </a:fld>
            <a:endParaRPr lang="fr-FR"/>
          </a:p>
        </p:txBody>
      </p:sp>
    </p:spTree>
    <p:extLst>
      <p:ext uri="{BB962C8B-B14F-4D97-AF65-F5344CB8AC3E}">
        <p14:creationId xmlns:p14="http://schemas.microsoft.com/office/powerpoint/2010/main" val="245099675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8F6A2-6C01-7A1E-A032-1FB957648C9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0CF65BA-42C4-71A8-A191-A68917AA369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E71816D-7F09-8E13-5996-05F131609634}"/>
              </a:ext>
            </a:extLst>
          </p:cNvPr>
          <p:cNvSpPr>
            <a:spLocks noGrp="1"/>
          </p:cNvSpPr>
          <p:nvPr>
            <p:ph type="dt" sz="half" idx="10"/>
          </p:nvPr>
        </p:nvSpPr>
        <p:spPr/>
        <p:txBody>
          <a:bodyPr/>
          <a:lstStyle/>
          <a:p>
            <a:fld id="{C503D50D-AD3F-4407-828B-05ABED1707C1}"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9C8652BF-B052-508F-185F-F27E6CEEF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23CC7AF-C8EE-081F-AA27-2754E754335B}"/>
              </a:ext>
            </a:extLst>
          </p:cNvPr>
          <p:cNvSpPr>
            <a:spLocks noGrp="1"/>
          </p:cNvSpPr>
          <p:nvPr>
            <p:ph type="sldNum" sz="quarter" idx="12"/>
          </p:nvPr>
        </p:nvSpPr>
        <p:spPr/>
        <p:txBody>
          <a:bodyPr/>
          <a:lstStyle/>
          <a:p>
            <a:fld id="{5BA0947B-0ACC-48BC-A0D2-50FBDA78E4C6}" type="slidenum">
              <a:rPr lang="fr-FR" smtClean="0"/>
              <a:t>‹N°›</a:t>
            </a:fld>
            <a:endParaRPr lang="fr-FR"/>
          </a:p>
        </p:txBody>
      </p:sp>
    </p:spTree>
    <p:extLst>
      <p:ext uri="{BB962C8B-B14F-4D97-AF65-F5344CB8AC3E}">
        <p14:creationId xmlns:p14="http://schemas.microsoft.com/office/powerpoint/2010/main" val="6195493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99A072-7FF5-7B18-20EE-53E051C7BB9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78E24D4-40A5-E4FA-B1BF-F9B1D53DDD9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38CFA6D-2890-D715-BF98-1CA8F4A12E3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D9E7B3E-280D-C8F2-BBD5-CC28D6C379CB}"/>
              </a:ext>
            </a:extLst>
          </p:cNvPr>
          <p:cNvSpPr>
            <a:spLocks noGrp="1"/>
          </p:cNvSpPr>
          <p:nvPr>
            <p:ph type="dt" sz="half" idx="10"/>
          </p:nvPr>
        </p:nvSpPr>
        <p:spPr/>
        <p:txBody>
          <a:bodyPr/>
          <a:lstStyle/>
          <a:p>
            <a:fld id="{C503D50D-AD3F-4407-828B-05ABED1707C1}" type="datetimeFigureOut">
              <a:rPr lang="fr-FR" smtClean="0"/>
              <a:t>21/06/2024</a:t>
            </a:fld>
            <a:endParaRPr lang="fr-FR"/>
          </a:p>
        </p:txBody>
      </p:sp>
      <p:sp>
        <p:nvSpPr>
          <p:cNvPr id="6" name="Espace réservé du pied de page 5">
            <a:extLst>
              <a:ext uri="{FF2B5EF4-FFF2-40B4-BE49-F238E27FC236}">
                <a16:creationId xmlns:a16="http://schemas.microsoft.com/office/drawing/2014/main" id="{70061D50-1338-A082-8810-1667EF7FF59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5FE0CDF-C76B-BDEF-35B5-AB4FED0F85B0}"/>
              </a:ext>
            </a:extLst>
          </p:cNvPr>
          <p:cNvSpPr>
            <a:spLocks noGrp="1"/>
          </p:cNvSpPr>
          <p:nvPr>
            <p:ph type="sldNum" sz="quarter" idx="12"/>
          </p:nvPr>
        </p:nvSpPr>
        <p:spPr/>
        <p:txBody>
          <a:bodyPr/>
          <a:lstStyle/>
          <a:p>
            <a:fld id="{5BA0947B-0ACC-48BC-A0D2-50FBDA78E4C6}" type="slidenum">
              <a:rPr lang="fr-FR" smtClean="0"/>
              <a:t>‹N°›</a:t>
            </a:fld>
            <a:endParaRPr lang="fr-FR"/>
          </a:p>
        </p:txBody>
      </p:sp>
    </p:spTree>
    <p:extLst>
      <p:ext uri="{BB962C8B-B14F-4D97-AF65-F5344CB8AC3E}">
        <p14:creationId xmlns:p14="http://schemas.microsoft.com/office/powerpoint/2010/main" val="220626160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1C52F5-AB6C-5914-9780-1765C9419F1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F4597EF-EDFE-81DA-08AB-E1051723B8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B6CAE1F-C34F-E53D-B55C-8735E440CEF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2B16F0A-FAE6-A798-CC45-9085ECFD67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74451B1-6400-9073-CC15-98B6EB8A628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C7BE2D6-928C-49B4-2152-C3953EABD45E}"/>
              </a:ext>
            </a:extLst>
          </p:cNvPr>
          <p:cNvSpPr>
            <a:spLocks noGrp="1"/>
          </p:cNvSpPr>
          <p:nvPr>
            <p:ph type="dt" sz="half" idx="10"/>
          </p:nvPr>
        </p:nvSpPr>
        <p:spPr/>
        <p:txBody>
          <a:bodyPr/>
          <a:lstStyle/>
          <a:p>
            <a:fld id="{C503D50D-AD3F-4407-828B-05ABED1707C1}" type="datetimeFigureOut">
              <a:rPr lang="fr-FR" smtClean="0"/>
              <a:t>21/06/2024</a:t>
            </a:fld>
            <a:endParaRPr lang="fr-FR"/>
          </a:p>
        </p:txBody>
      </p:sp>
      <p:sp>
        <p:nvSpPr>
          <p:cNvPr id="8" name="Espace réservé du pied de page 7">
            <a:extLst>
              <a:ext uri="{FF2B5EF4-FFF2-40B4-BE49-F238E27FC236}">
                <a16:creationId xmlns:a16="http://schemas.microsoft.com/office/drawing/2014/main" id="{9D2064B7-E70E-A8AE-B58C-5BA72FC241C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0A88019-5C59-C371-079B-52ADD30A2E07}"/>
              </a:ext>
            </a:extLst>
          </p:cNvPr>
          <p:cNvSpPr>
            <a:spLocks noGrp="1"/>
          </p:cNvSpPr>
          <p:nvPr>
            <p:ph type="sldNum" sz="quarter" idx="12"/>
          </p:nvPr>
        </p:nvSpPr>
        <p:spPr/>
        <p:txBody>
          <a:bodyPr/>
          <a:lstStyle/>
          <a:p>
            <a:fld id="{5BA0947B-0ACC-48BC-A0D2-50FBDA78E4C6}" type="slidenum">
              <a:rPr lang="fr-FR" smtClean="0"/>
              <a:t>‹N°›</a:t>
            </a:fld>
            <a:endParaRPr lang="fr-FR"/>
          </a:p>
        </p:txBody>
      </p:sp>
    </p:spTree>
    <p:extLst>
      <p:ext uri="{BB962C8B-B14F-4D97-AF65-F5344CB8AC3E}">
        <p14:creationId xmlns:p14="http://schemas.microsoft.com/office/powerpoint/2010/main" val="336233021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1E89C1-FF2A-171E-B705-C1A83EBF76F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6CB91FC-4A9C-749F-8554-0613C1F0EE32}"/>
              </a:ext>
            </a:extLst>
          </p:cNvPr>
          <p:cNvSpPr>
            <a:spLocks noGrp="1"/>
          </p:cNvSpPr>
          <p:nvPr>
            <p:ph type="dt" sz="half" idx="10"/>
          </p:nvPr>
        </p:nvSpPr>
        <p:spPr/>
        <p:txBody>
          <a:bodyPr/>
          <a:lstStyle/>
          <a:p>
            <a:fld id="{C503D50D-AD3F-4407-828B-05ABED1707C1}" type="datetimeFigureOut">
              <a:rPr lang="fr-FR" smtClean="0"/>
              <a:t>21/06/2024</a:t>
            </a:fld>
            <a:endParaRPr lang="fr-FR"/>
          </a:p>
        </p:txBody>
      </p:sp>
      <p:sp>
        <p:nvSpPr>
          <p:cNvPr id="4" name="Espace réservé du pied de page 3">
            <a:extLst>
              <a:ext uri="{FF2B5EF4-FFF2-40B4-BE49-F238E27FC236}">
                <a16:creationId xmlns:a16="http://schemas.microsoft.com/office/drawing/2014/main" id="{1D4720C6-55AF-B4FC-A889-2EF89FA67FA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8447BE2-A3E7-AF52-5A79-FC7A6D95E35D}"/>
              </a:ext>
            </a:extLst>
          </p:cNvPr>
          <p:cNvSpPr>
            <a:spLocks noGrp="1"/>
          </p:cNvSpPr>
          <p:nvPr>
            <p:ph type="sldNum" sz="quarter" idx="12"/>
          </p:nvPr>
        </p:nvSpPr>
        <p:spPr/>
        <p:txBody>
          <a:bodyPr/>
          <a:lstStyle/>
          <a:p>
            <a:fld id="{5BA0947B-0ACC-48BC-A0D2-50FBDA78E4C6}" type="slidenum">
              <a:rPr lang="fr-FR" smtClean="0"/>
              <a:t>‹N°›</a:t>
            </a:fld>
            <a:endParaRPr lang="fr-FR"/>
          </a:p>
        </p:txBody>
      </p:sp>
    </p:spTree>
    <p:extLst>
      <p:ext uri="{BB962C8B-B14F-4D97-AF65-F5344CB8AC3E}">
        <p14:creationId xmlns:p14="http://schemas.microsoft.com/office/powerpoint/2010/main" val="395282097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55DE31B-EDA9-ADBF-C32F-3D26383ECB31}"/>
              </a:ext>
            </a:extLst>
          </p:cNvPr>
          <p:cNvSpPr>
            <a:spLocks noGrp="1"/>
          </p:cNvSpPr>
          <p:nvPr>
            <p:ph type="dt" sz="half" idx="10"/>
          </p:nvPr>
        </p:nvSpPr>
        <p:spPr/>
        <p:txBody>
          <a:bodyPr/>
          <a:lstStyle/>
          <a:p>
            <a:fld id="{C503D50D-AD3F-4407-828B-05ABED1707C1}" type="datetimeFigureOut">
              <a:rPr lang="fr-FR" smtClean="0"/>
              <a:t>21/06/2024</a:t>
            </a:fld>
            <a:endParaRPr lang="fr-FR"/>
          </a:p>
        </p:txBody>
      </p:sp>
      <p:sp>
        <p:nvSpPr>
          <p:cNvPr id="3" name="Espace réservé du pied de page 2">
            <a:extLst>
              <a:ext uri="{FF2B5EF4-FFF2-40B4-BE49-F238E27FC236}">
                <a16:creationId xmlns:a16="http://schemas.microsoft.com/office/drawing/2014/main" id="{BA506468-DB0B-0E44-E8BF-099241429E1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B84C244-78FC-8615-9D90-7F56A5BB4EED}"/>
              </a:ext>
            </a:extLst>
          </p:cNvPr>
          <p:cNvSpPr>
            <a:spLocks noGrp="1"/>
          </p:cNvSpPr>
          <p:nvPr>
            <p:ph type="sldNum" sz="quarter" idx="12"/>
          </p:nvPr>
        </p:nvSpPr>
        <p:spPr/>
        <p:txBody>
          <a:bodyPr/>
          <a:lstStyle/>
          <a:p>
            <a:fld id="{5BA0947B-0ACC-48BC-A0D2-50FBDA78E4C6}" type="slidenum">
              <a:rPr lang="fr-FR" smtClean="0"/>
              <a:t>‹N°›</a:t>
            </a:fld>
            <a:endParaRPr lang="fr-FR"/>
          </a:p>
        </p:txBody>
      </p:sp>
    </p:spTree>
    <p:extLst>
      <p:ext uri="{BB962C8B-B14F-4D97-AF65-F5344CB8AC3E}">
        <p14:creationId xmlns:p14="http://schemas.microsoft.com/office/powerpoint/2010/main" val="374071056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1F8796-533D-78D4-AEBD-348BF42205E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46F069E-AA2C-FFCC-DA0D-36FE5F963E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D789840-4DAF-1231-9C1E-B617090D4A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D3A18F9-D74D-C7B1-2681-FFE0C45345B2}"/>
              </a:ext>
            </a:extLst>
          </p:cNvPr>
          <p:cNvSpPr>
            <a:spLocks noGrp="1"/>
          </p:cNvSpPr>
          <p:nvPr>
            <p:ph type="dt" sz="half" idx="10"/>
          </p:nvPr>
        </p:nvSpPr>
        <p:spPr/>
        <p:txBody>
          <a:bodyPr/>
          <a:lstStyle/>
          <a:p>
            <a:fld id="{C503D50D-AD3F-4407-828B-05ABED1707C1}" type="datetimeFigureOut">
              <a:rPr lang="fr-FR" smtClean="0"/>
              <a:t>21/06/2024</a:t>
            </a:fld>
            <a:endParaRPr lang="fr-FR"/>
          </a:p>
        </p:txBody>
      </p:sp>
      <p:sp>
        <p:nvSpPr>
          <p:cNvPr id="6" name="Espace réservé du pied de page 5">
            <a:extLst>
              <a:ext uri="{FF2B5EF4-FFF2-40B4-BE49-F238E27FC236}">
                <a16:creationId xmlns:a16="http://schemas.microsoft.com/office/drawing/2014/main" id="{B13E984B-1325-1281-8F06-6E4F4536BA2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CC92C43-F801-F10C-9EF5-71F689EB53C3}"/>
              </a:ext>
            </a:extLst>
          </p:cNvPr>
          <p:cNvSpPr>
            <a:spLocks noGrp="1"/>
          </p:cNvSpPr>
          <p:nvPr>
            <p:ph type="sldNum" sz="quarter" idx="12"/>
          </p:nvPr>
        </p:nvSpPr>
        <p:spPr/>
        <p:txBody>
          <a:bodyPr/>
          <a:lstStyle/>
          <a:p>
            <a:fld id="{5BA0947B-0ACC-48BC-A0D2-50FBDA78E4C6}" type="slidenum">
              <a:rPr lang="fr-FR" smtClean="0"/>
              <a:t>‹N°›</a:t>
            </a:fld>
            <a:endParaRPr lang="fr-FR"/>
          </a:p>
        </p:txBody>
      </p:sp>
    </p:spTree>
    <p:extLst>
      <p:ext uri="{BB962C8B-B14F-4D97-AF65-F5344CB8AC3E}">
        <p14:creationId xmlns:p14="http://schemas.microsoft.com/office/powerpoint/2010/main" val="12988966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A90896-4DF2-3F19-1DB0-516BFDCDE16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C0CE6FA-650D-CF84-C355-E8948CEF3A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3155568-5EFD-FF94-8515-43CF0ACFDD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FB1B478-D82B-903B-9E40-7E73F12F6E03}"/>
              </a:ext>
            </a:extLst>
          </p:cNvPr>
          <p:cNvSpPr>
            <a:spLocks noGrp="1"/>
          </p:cNvSpPr>
          <p:nvPr>
            <p:ph type="dt" sz="half" idx="10"/>
          </p:nvPr>
        </p:nvSpPr>
        <p:spPr/>
        <p:txBody>
          <a:bodyPr/>
          <a:lstStyle/>
          <a:p>
            <a:fld id="{C503D50D-AD3F-4407-828B-05ABED1707C1}" type="datetimeFigureOut">
              <a:rPr lang="fr-FR" smtClean="0"/>
              <a:t>21/06/2024</a:t>
            </a:fld>
            <a:endParaRPr lang="fr-FR"/>
          </a:p>
        </p:txBody>
      </p:sp>
      <p:sp>
        <p:nvSpPr>
          <p:cNvPr id="6" name="Espace réservé du pied de page 5">
            <a:extLst>
              <a:ext uri="{FF2B5EF4-FFF2-40B4-BE49-F238E27FC236}">
                <a16:creationId xmlns:a16="http://schemas.microsoft.com/office/drawing/2014/main" id="{B9F5D5E6-AD5F-C342-3D96-8BC7DBEC78C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4F1C78D-BDD1-C3C1-9284-E6C9CE416B83}"/>
              </a:ext>
            </a:extLst>
          </p:cNvPr>
          <p:cNvSpPr>
            <a:spLocks noGrp="1"/>
          </p:cNvSpPr>
          <p:nvPr>
            <p:ph type="sldNum" sz="quarter" idx="12"/>
          </p:nvPr>
        </p:nvSpPr>
        <p:spPr/>
        <p:txBody>
          <a:bodyPr/>
          <a:lstStyle/>
          <a:p>
            <a:fld id="{5BA0947B-0ACC-48BC-A0D2-50FBDA78E4C6}" type="slidenum">
              <a:rPr lang="fr-FR" smtClean="0"/>
              <a:t>‹N°›</a:t>
            </a:fld>
            <a:endParaRPr lang="fr-FR"/>
          </a:p>
        </p:txBody>
      </p:sp>
    </p:spTree>
    <p:extLst>
      <p:ext uri="{BB962C8B-B14F-4D97-AF65-F5344CB8AC3E}">
        <p14:creationId xmlns:p14="http://schemas.microsoft.com/office/powerpoint/2010/main" val="185035497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06B06A-721E-6C74-7628-C9AB372FA58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B695410-7E14-C34B-9D3F-68921317F6A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76492E0-2637-6240-D75C-5308DA1B6B29}"/>
              </a:ext>
            </a:extLst>
          </p:cNvPr>
          <p:cNvSpPr>
            <a:spLocks noGrp="1"/>
          </p:cNvSpPr>
          <p:nvPr>
            <p:ph type="dt" sz="half" idx="10"/>
          </p:nvPr>
        </p:nvSpPr>
        <p:spPr/>
        <p:txBody>
          <a:bodyPr/>
          <a:lstStyle/>
          <a:p>
            <a:fld id="{C503D50D-AD3F-4407-828B-05ABED1707C1}"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57B2FB3C-535D-872B-5063-D36D3FC4F5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EE49B4F-0DB6-FB8F-8486-A812FF6AEFB4}"/>
              </a:ext>
            </a:extLst>
          </p:cNvPr>
          <p:cNvSpPr>
            <a:spLocks noGrp="1"/>
          </p:cNvSpPr>
          <p:nvPr>
            <p:ph type="sldNum" sz="quarter" idx="12"/>
          </p:nvPr>
        </p:nvSpPr>
        <p:spPr/>
        <p:txBody>
          <a:bodyPr/>
          <a:lstStyle/>
          <a:p>
            <a:fld id="{5BA0947B-0ACC-48BC-A0D2-50FBDA78E4C6}" type="slidenum">
              <a:rPr lang="fr-FR" smtClean="0"/>
              <a:t>‹N°›</a:t>
            </a:fld>
            <a:endParaRPr lang="fr-FR"/>
          </a:p>
        </p:txBody>
      </p:sp>
    </p:spTree>
    <p:extLst>
      <p:ext uri="{BB962C8B-B14F-4D97-AF65-F5344CB8AC3E}">
        <p14:creationId xmlns:p14="http://schemas.microsoft.com/office/powerpoint/2010/main" val="290461394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D4A40D0-3E36-A47B-35F0-F258D0A0004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A76A41E-446A-A5F9-ED8E-925BA6B765D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22D966-7774-AC3E-C922-29C388D7DF4A}"/>
              </a:ext>
            </a:extLst>
          </p:cNvPr>
          <p:cNvSpPr>
            <a:spLocks noGrp="1"/>
          </p:cNvSpPr>
          <p:nvPr>
            <p:ph type="dt" sz="half" idx="10"/>
          </p:nvPr>
        </p:nvSpPr>
        <p:spPr/>
        <p:txBody>
          <a:bodyPr/>
          <a:lstStyle/>
          <a:p>
            <a:fld id="{C503D50D-AD3F-4407-828B-05ABED1707C1}"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9C5E5D37-40D8-5B63-6E94-2F76EF5F0DD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574909D-2F63-83D3-270C-A1736B4DF6FD}"/>
              </a:ext>
            </a:extLst>
          </p:cNvPr>
          <p:cNvSpPr>
            <a:spLocks noGrp="1"/>
          </p:cNvSpPr>
          <p:nvPr>
            <p:ph type="sldNum" sz="quarter" idx="12"/>
          </p:nvPr>
        </p:nvSpPr>
        <p:spPr/>
        <p:txBody>
          <a:bodyPr/>
          <a:lstStyle/>
          <a:p>
            <a:fld id="{5BA0947B-0ACC-48BC-A0D2-50FBDA78E4C6}" type="slidenum">
              <a:rPr lang="fr-FR" smtClean="0"/>
              <a:t>‹N°›</a:t>
            </a:fld>
            <a:endParaRPr lang="fr-FR"/>
          </a:p>
        </p:txBody>
      </p:sp>
    </p:spTree>
    <p:extLst>
      <p:ext uri="{BB962C8B-B14F-4D97-AF65-F5344CB8AC3E}">
        <p14:creationId xmlns:p14="http://schemas.microsoft.com/office/powerpoint/2010/main" val="428460587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2299890-854E-BC61-6978-80BC57DC5C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4D7D300-1889-D239-86F6-45AEDB2291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601482A-C037-3F1D-A109-615347D478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503D50D-AD3F-4407-828B-05ABED1707C1}"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4EEF0055-45A6-22AD-FD45-879761AB79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32BEFE8-C232-2A21-7686-0B4FAE9217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BA0947B-0ACC-48BC-A0D2-50FBDA78E4C6}" type="slidenum">
              <a:rPr lang="fr-FR" smtClean="0"/>
              <a:t>‹N°›</a:t>
            </a:fld>
            <a:endParaRPr lang="fr-FR"/>
          </a:p>
        </p:txBody>
      </p:sp>
    </p:spTree>
    <p:extLst>
      <p:ext uri="{BB962C8B-B14F-4D97-AF65-F5344CB8AC3E}">
        <p14:creationId xmlns:p14="http://schemas.microsoft.com/office/powerpoint/2010/main" val="21393093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2A637552-AF48-55A9-1DE9-62C926801D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2000" y="283500"/>
            <a:ext cx="8388000" cy="6291000"/>
          </a:xfrm>
          <a:prstGeom prst="rect">
            <a:avLst/>
          </a:prstGeom>
          <a:effectLst>
            <a:softEdge rad="635000"/>
          </a:effectLst>
        </p:spPr>
      </p:pic>
      <p:sp>
        <p:nvSpPr>
          <p:cNvPr id="4" name="ZoneTexte 3">
            <a:extLst>
              <a:ext uri="{FF2B5EF4-FFF2-40B4-BE49-F238E27FC236}">
                <a16:creationId xmlns:a16="http://schemas.microsoft.com/office/drawing/2014/main" id="{F7BE3599-0C98-1BF3-9CA9-F5B8E8642531}"/>
              </a:ext>
            </a:extLst>
          </p:cNvPr>
          <p:cNvSpPr txBox="1"/>
          <p:nvPr/>
        </p:nvSpPr>
        <p:spPr>
          <a:xfrm>
            <a:off x="4908103" y="283500"/>
            <a:ext cx="5381897" cy="461665"/>
          </a:xfrm>
          <a:prstGeom prst="rect">
            <a:avLst/>
          </a:prstGeom>
          <a:noFill/>
        </p:spPr>
        <p:txBody>
          <a:bodyPr wrap="square" rtlCol="0">
            <a:spAutoFit/>
          </a:bodyPr>
          <a:lstStyle/>
          <a:p>
            <a:r>
              <a:rPr lang="fr-FR" sz="2400" b="1" dirty="0">
                <a:solidFill>
                  <a:srgbClr val="FFFF00"/>
                </a:solidFill>
              </a:rPr>
              <a:t>Bréda –Pays – Bas -</a:t>
            </a:r>
          </a:p>
        </p:txBody>
      </p:sp>
    </p:spTree>
    <p:extLst>
      <p:ext uri="{BB962C8B-B14F-4D97-AF65-F5344CB8AC3E}">
        <p14:creationId xmlns:p14="http://schemas.microsoft.com/office/powerpoint/2010/main" val="100418115"/>
      </p:ext>
    </p:extLst>
  </p:cSld>
  <p:clrMapOvr>
    <a:masterClrMapping/>
  </p:clrMapOvr>
  <mc:AlternateContent xmlns:mc="http://schemas.openxmlformats.org/markup-compatibility/2006">
    <mc:Choice xmlns:p14="http://schemas.microsoft.com/office/powerpoint/2010/main" Requires="p14">
      <p:transition spd="slow" p14:dur="5000" advClick="0" advTm="8000">
        <p:pull/>
        <p:sndAc>
          <p:stSnd>
            <p:snd r:embed="rId2" name="Benny Neyman - Waarom Fluister Ik Je Naam Nog (Lyrics Video).wav"/>
          </p:stSnd>
        </p:sndAc>
      </p:transition>
    </mc:Choice>
    <mc:Fallback>
      <p:transition spd="slow" advClick="0" advTm="8000">
        <p:pull/>
        <p:sndAc>
          <p:stSnd>
            <p:snd r:embed="rId2" name="Benny Neyman - Waarom Fluister Ik Je Naam Nog (Lyrics Vide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95F9D8-1410-8C9E-2D10-91F34F317DA5}"/>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Bréda (en néerlandais : Breda) est une ville et commune néerlandaise, située dans l'ouest de la province du Brabant-Septentrional. Elle marque la confluence de l'Aa et de la Mark, dans le sud des Pays-Bas, à la frontière belge. La première trace écrite de la ville date de 11251. Au 1er janvier 2019, la commune de Bréda compte 183 873 habitants, ce qui en fait la neuvième des Pays-Bas en nombre d'habitants, ainsi que la troisième au niveau provincial, après Eindhoven et </a:t>
            </a:r>
            <a:r>
              <a:rPr lang="fr-FR" sz="4000" b="1" dirty="0" err="1">
                <a:solidFill>
                  <a:srgbClr val="FFFF00"/>
                </a:solidFill>
              </a:rPr>
              <a:t>Tilbourg</a:t>
            </a:r>
            <a:r>
              <a:rPr lang="fr-FR" dirty="0"/>
              <a:t>.</a:t>
            </a:r>
          </a:p>
        </p:txBody>
      </p:sp>
    </p:spTree>
    <p:extLst>
      <p:ext uri="{BB962C8B-B14F-4D97-AF65-F5344CB8AC3E}">
        <p14:creationId xmlns:p14="http://schemas.microsoft.com/office/powerpoint/2010/main" val="194086466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habits, cheval, homme&#10;&#10;Description générée automatiquement">
            <a:extLst>
              <a:ext uri="{FF2B5EF4-FFF2-40B4-BE49-F238E27FC236}">
                <a16:creationId xmlns:a16="http://schemas.microsoft.com/office/drawing/2014/main" id="{2C10B5BE-1056-7EA0-5CBD-499CC3D9B2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4198" y="279000"/>
            <a:ext cx="7643604" cy="6300000"/>
          </a:xfrm>
          <a:prstGeom prst="rect">
            <a:avLst/>
          </a:prstGeom>
          <a:effectLst>
            <a:softEdge rad="635000"/>
          </a:effectLst>
        </p:spPr>
      </p:pic>
      <p:sp>
        <p:nvSpPr>
          <p:cNvPr id="4" name="ZoneTexte 3">
            <a:extLst>
              <a:ext uri="{FF2B5EF4-FFF2-40B4-BE49-F238E27FC236}">
                <a16:creationId xmlns:a16="http://schemas.microsoft.com/office/drawing/2014/main" id="{F65A72D5-FC69-7EA2-791B-1890077582F5}"/>
              </a:ext>
            </a:extLst>
          </p:cNvPr>
          <p:cNvSpPr txBox="1"/>
          <p:nvPr/>
        </p:nvSpPr>
        <p:spPr>
          <a:xfrm>
            <a:off x="2970195" y="6027003"/>
            <a:ext cx="7485017" cy="830997"/>
          </a:xfrm>
          <a:prstGeom prst="rect">
            <a:avLst/>
          </a:prstGeom>
          <a:noFill/>
        </p:spPr>
        <p:txBody>
          <a:bodyPr wrap="square" rtlCol="0">
            <a:spAutoFit/>
          </a:bodyPr>
          <a:lstStyle/>
          <a:p>
            <a:r>
              <a:rPr lang="fr-FR" sz="2400" b="1">
                <a:solidFill>
                  <a:srgbClr val="FFFF00"/>
                </a:solidFill>
              </a:rPr>
              <a:t>La Reddition de Bréda aussi appelé Les Lances Vélasquez musée du Prado, Madrid</a:t>
            </a:r>
            <a:endParaRPr lang="fr-FR" sz="2400" b="1" dirty="0">
              <a:solidFill>
                <a:srgbClr val="FFFF00"/>
              </a:solidFill>
            </a:endParaRPr>
          </a:p>
        </p:txBody>
      </p:sp>
    </p:spTree>
    <p:extLst>
      <p:ext uri="{BB962C8B-B14F-4D97-AF65-F5344CB8AC3E}">
        <p14:creationId xmlns:p14="http://schemas.microsoft.com/office/powerpoint/2010/main" val="398598575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D53B99AF-863C-8355-BAF6-E86B0AAC584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ACB2C961-799A-CE01-4FCE-3CC83FF687A1}"/>
              </a:ext>
            </a:extLst>
          </p:cNvPr>
          <p:cNvSpPr txBox="1"/>
          <p:nvPr/>
        </p:nvSpPr>
        <p:spPr>
          <a:xfrm>
            <a:off x="4428308" y="5987814"/>
            <a:ext cx="8516983" cy="830997"/>
          </a:xfrm>
          <a:prstGeom prst="rect">
            <a:avLst/>
          </a:prstGeom>
          <a:noFill/>
        </p:spPr>
        <p:txBody>
          <a:bodyPr wrap="square" rtlCol="0">
            <a:spAutoFit/>
          </a:bodyPr>
          <a:lstStyle/>
          <a:p>
            <a:endParaRPr lang="fr-FR" sz="2400" b="1" dirty="0"/>
          </a:p>
          <a:p>
            <a:r>
              <a:rPr lang="fr-FR" sz="2400" b="1" dirty="0">
                <a:solidFill>
                  <a:srgbClr val="FFFF00"/>
                </a:solidFill>
              </a:rPr>
              <a:t>La Grand-Place de Bréda.</a:t>
            </a:r>
          </a:p>
        </p:txBody>
      </p:sp>
    </p:spTree>
    <p:extLst>
      <p:ext uri="{BB962C8B-B14F-4D97-AF65-F5344CB8AC3E}">
        <p14:creationId xmlns:p14="http://schemas.microsoft.com/office/powerpoint/2010/main" val="355405596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lac&#10;&#10;Description générée automatiquement">
            <a:extLst>
              <a:ext uri="{FF2B5EF4-FFF2-40B4-BE49-F238E27FC236}">
                <a16:creationId xmlns:a16="http://schemas.microsoft.com/office/drawing/2014/main" id="{B013B19A-9CEA-1ED8-212E-99B3F39774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2" y="279000"/>
            <a:ext cx="9509436" cy="6300000"/>
          </a:xfrm>
          <a:prstGeom prst="rect">
            <a:avLst/>
          </a:prstGeom>
          <a:effectLst>
            <a:softEdge rad="635000"/>
          </a:effectLst>
        </p:spPr>
      </p:pic>
      <p:sp>
        <p:nvSpPr>
          <p:cNvPr id="4" name="ZoneTexte 3">
            <a:extLst>
              <a:ext uri="{FF2B5EF4-FFF2-40B4-BE49-F238E27FC236}">
                <a16:creationId xmlns:a16="http://schemas.microsoft.com/office/drawing/2014/main" id="{0005EEF6-81A1-3583-3318-196740DA5EE6}"/>
              </a:ext>
            </a:extLst>
          </p:cNvPr>
          <p:cNvSpPr txBox="1"/>
          <p:nvPr/>
        </p:nvSpPr>
        <p:spPr>
          <a:xfrm>
            <a:off x="4415246" y="5748003"/>
            <a:ext cx="9013371" cy="830997"/>
          </a:xfrm>
          <a:prstGeom prst="rect">
            <a:avLst/>
          </a:prstGeom>
          <a:noFill/>
        </p:spPr>
        <p:txBody>
          <a:bodyPr wrap="square" rtlCol="0">
            <a:spAutoFit/>
          </a:bodyPr>
          <a:lstStyle/>
          <a:p>
            <a:endParaRPr lang="fr-FR" sz="2400" b="1" dirty="0"/>
          </a:p>
          <a:p>
            <a:r>
              <a:rPr lang="fr-FR" sz="2400" b="1" dirty="0">
                <a:solidFill>
                  <a:srgbClr val="FFFF00"/>
                </a:solidFill>
              </a:rPr>
              <a:t>Le château de Bréda.</a:t>
            </a:r>
          </a:p>
        </p:txBody>
      </p:sp>
    </p:spTree>
    <p:extLst>
      <p:ext uri="{BB962C8B-B14F-4D97-AF65-F5344CB8AC3E}">
        <p14:creationId xmlns:p14="http://schemas.microsoft.com/office/powerpoint/2010/main" val="403697275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FBD40AD3-68D3-C5C1-34FB-ACA809ABD9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831591"/>
            <a:ext cx="11520000" cy="4980079"/>
          </a:xfrm>
          <a:prstGeom prst="rect">
            <a:avLst/>
          </a:prstGeom>
          <a:effectLst>
            <a:softEdge rad="317500"/>
          </a:effectLst>
        </p:spPr>
      </p:pic>
      <p:sp>
        <p:nvSpPr>
          <p:cNvPr id="4" name="ZoneTexte 3">
            <a:extLst>
              <a:ext uri="{FF2B5EF4-FFF2-40B4-BE49-F238E27FC236}">
                <a16:creationId xmlns:a16="http://schemas.microsoft.com/office/drawing/2014/main" id="{44B595AF-5D52-E910-4C3D-A8743C02A262}"/>
              </a:ext>
            </a:extLst>
          </p:cNvPr>
          <p:cNvSpPr txBox="1"/>
          <p:nvPr/>
        </p:nvSpPr>
        <p:spPr>
          <a:xfrm>
            <a:off x="4702627" y="5396171"/>
            <a:ext cx="8647611" cy="830997"/>
          </a:xfrm>
          <a:prstGeom prst="rect">
            <a:avLst/>
          </a:prstGeom>
          <a:noFill/>
        </p:spPr>
        <p:txBody>
          <a:bodyPr wrap="square" rtlCol="0">
            <a:spAutoFit/>
          </a:bodyPr>
          <a:lstStyle/>
          <a:p>
            <a:endParaRPr lang="fr-FR" sz="2400" b="1" dirty="0"/>
          </a:p>
          <a:p>
            <a:r>
              <a:rPr lang="fr-FR" sz="2400" b="1" dirty="0"/>
              <a:t>Le port de Bréda.</a:t>
            </a:r>
          </a:p>
        </p:txBody>
      </p:sp>
    </p:spTree>
    <p:extLst>
      <p:ext uri="{BB962C8B-B14F-4D97-AF65-F5344CB8AC3E}">
        <p14:creationId xmlns:p14="http://schemas.microsoft.com/office/powerpoint/2010/main" val="338767770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enêtre, bâtiment&#10;&#10;Description générée automatiquement">
            <a:extLst>
              <a:ext uri="{FF2B5EF4-FFF2-40B4-BE49-F238E27FC236}">
                <a16:creationId xmlns:a16="http://schemas.microsoft.com/office/drawing/2014/main" id="{E2578A53-AFBD-2ECB-72A9-EC90E8E3E4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058A218D-22AE-E5C1-3228-ACB14B9E5AB7}"/>
              </a:ext>
            </a:extLst>
          </p:cNvPr>
          <p:cNvSpPr txBox="1"/>
          <p:nvPr/>
        </p:nvSpPr>
        <p:spPr>
          <a:xfrm>
            <a:off x="4896685" y="5879012"/>
            <a:ext cx="8164286"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Musée de Bréda.</a:t>
            </a:r>
          </a:p>
        </p:txBody>
      </p:sp>
    </p:spTree>
    <p:extLst>
      <p:ext uri="{BB962C8B-B14F-4D97-AF65-F5344CB8AC3E}">
        <p14:creationId xmlns:p14="http://schemas.microsoft.com/office/powerpoint/2010/main" val="399362946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bâtiment&#10;&#10;Description générée automatiquement">
            <a:extLst>
              <a:ext uri="{FF2B5EF4-FFF2-40B4-BE49-F238E27FC236}">
                <a16:creationId xmlns:a16="http://schemas.microsoft.com/office/drawing/2014/main" id="{4F35CC8A-DB5D-766C-EAEF-FCB079AE5D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6374AD3D-487F-D89E-103B-E0496F68DA5F}"/>
              </a:ext>
            </a:extLst>
          </p:cNvPr>
          <p:cNvSpPr txBox="1"/>
          <p:nvPr/>
        </p:nvSpPr>
        <p:spPr>
          <a:xfrm>
            <a:off x="4493623" y="5839824"/>
            <a:ext cx="9535886" cy="830997"/>
          </a:xfrm>
          <a:prstGeom prst="rect">
            <a:avLst/>
          </a:prstGeom>
          <a:noFill/>
        </p:spPr>
        <p:txBody>
          <a:bodyPr wrap="square" rtlCol="0">
            <a:spAutoFit/>
          </a:bodyPr>
          <a:lstStyle/>
          <a:p>
            <a:endParaRPr lang="fr-FR" sz="2400" b="1" dirty="0"/>
          </a:p>
          <a:p>
            <a:r>
              <a:rPr lang="fr-FR" sz="2400" b="1" dirty="0"/>
              <a:t>Museum of the Image</a:t>
            </a:r>
          </a:p>
        </p:txBody>
      </p:sp>
    </p:spTree>
    <p:extLst>
      <p:ext uri="{BB962C8B-B14F-4D97-AF65-F5344CB8AC3E}">
        <p14:creationId xmlns:p14="http://schemas.microsoft.com/office/powerpoint/2010/main" val="403559093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eige, ciel, arbre&#10;&#10;Description générée automatiquement">
            <a:extLst>
              <a:ext uri="{FF2B5EF4-FFF2-40B4-BE49-F238E27FC236}">
                <a16:creationId xmlns:a16="http://schemas.microsoft.com/office/drawing/2014/main" id="{1784BD46-B663-617E-9B3D-B4C8E85104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D0D6EC7-D944-0C44-18CB-BE9F06BE2013}"/>
              </a:ext>
            </a:extLst>
          </p:cNvPr>
          <p:cNvSpPr txBox="1"/>
          <p:nvPr/>
        </p:nvSpPr>
        <p:spPr>
          <a:xfrm>
            <a:off x="2690947" y="6027003"/>
            <a:ext cx="8281852" cy="830997"/>
          </a:xfrm>
          <a:prstGeom prst="rect">
            <a:avLst/>
          </a:prstGeom>
          <a:noFill/>
        </p:spPr>
        <p:txBody>
          <a:bodyPr wrap="square" rtlCol="0">
            <a:spAutoFit/>
          </a:bodyPr>
          <a:lstStyle/>
          <a:p>
            <a:r>
              <a:rPr lang="nl-NL" sz="2400" b="1">
                <a:solidFill>
                  <a:srgbClr val="FFFF00"/>
                </a:solidFill>
              </a:rPr>
              <a:t> Zicht op een deel van de Havermarkt, Breda avec kerstboom et sneeuw. Je suis au centre de Breda.</a:t>
            </a:r>
            <a:endParaRPr lang="fr-FR" sz="2400" b="1" dirty="0">
              <a:solidFill>
                <a:srgbClr val="FFFF00"/>
              </a:solidFill>
            </a:endParaRPr>
          </a:p>
        </p:txBody>
      </p:sp>
    </p:spTree>
    <p:extLst>
      <p:ext uri="{BB962C8B-B14F-4D97-AF65-F5344CB8AC3E}">
        <p14:creationId xmlns:p14="http://schemas.microsoft.com/office/powerpoint/2010/main" val="238325418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bâtiment, ciel&#10;&#10;Description générée automatiquement">
            <a:extLst>
              <a:ext uri="{FF2B5EF4-FFF2-40B4-BE49-F238E27FC236}">
                <a16:creationId xmlns:a16="http://schemas.microsoft.com/office/drawing/2014/main" id="{0CBAE37D-6226-3F40-B27D-43FC18F2B6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1178" y="189000"/>
            <a:ext cx="4858480" cy="648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605FD835-CD9C-765A-0E77-C8332395595E}"/>
              </a:ext>
            </a:extLst>
          </p:cNvPr>
          <p:cNvSpPr txBox="1"/>
          <p:nvPr/>
        </p:nvSpPr>
        <p:spPr>
          <a:xfrm>
            <a:off x="8409658" y="3984171"/>
            <a:ext cx="3333851"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L'ancien hôtel de ville de Bréda.</a:t>
            </a:r>
          </a:p>
        </p:txBody>
      </p:sp>
    </p:spTree>
    <p:extLst>
      <p:ext uri="{BB962C8B-B14F-4D97-AF65-F5344CB8AC3E}">
        <p14:creationId xmlns:p14="http://schemas.microsoft.com/office/powerpoint/2010/main" val="246544293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16133FD1-17D3-BC48-BEFD-C64C9AF468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2000" y="626668"/>
            <a:ext cx="11268000" cy="5604663"/>
          </a:xfrm>
          <a:prstGeom prst="rect">
            <a:avLst/>
          </a:prstGeom>
          <a:effectLst>
            <a:softEdge rad="317500"/>
          </a:effectLst>
        </p:spPr>
      </p:pic>
      <p:sp>
        <p:nvSpPr>
          <p:cNvPr id="4" name="ZoneTexte 3">
            <a:extLst>
              <a:ext uri="{FF2B5EF4-FFF2-40B4-BE49-F238E27FC236}">
                <a16:creationId xmlns:a16="http://schemas.microsoft.com/office/drawing/2014/main" id="{2B75A3B9-F408-09ED-D189-8A32F499EFE6}"/>
              </a:ext>
            </a:extLst>
          </p:cNvPr>
          <p:cNvSpPr txBox="1"/>
          <p:nvPr/>
        </p:nvSpPr>
        <p:spPr>
          <a:xfrm>
            <a:off x="3383280" y="5452934"/>
            <a:ext cx="798140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a:t>
            </a:r>
            <a:r>
              <a:rPr lang="fr-FR" sz="2400" b="1" dirty="0" err="1">
                <a:solidFill>
                  <a:srgbClr val="FFFF00"/>
                </a:solidFill>
              </a:rPr>
              <a:t>Spanjaardsgat</a:t>
            </a:r>
            <a:r>
              <a:rPr lang="fr-FR" sz="2400" b="1" dirty="0">
                <a:solidFill>
                  <a:srgbClr val="FFFF00"/>
                </a:solidFill>
              </a:rPr>
              <a:t> et la péniche Spinola.</a:t>
            </a:r>
          </a:p>
        </p:txBody>
      </p:sp>
    </p:spTree>
    <p:extLst>
      <p:ext uri="{BB962C8B-B14F-4D97-AF65-F5344CB8AC3E}">
        <p14:creationId xmlns:p14="http://schemas.microsoft.com/office/powerpoint/2010/main" val="236460221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bâtiment, ciel&#10;&#10;Description générée automatiquement">
            <a:extLst>
              <a:ext uri="{FF2B5EF4-FFF2-40B4-BE49-F238E27FC236}">
                <a16:creationId xmlns:a16="http://schemas.microsoft.com/office/drawing/2014/main" id="{61132841-D8B1-AC77-6BCD-CDE1EAF8049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FBCFB878-AF06-94FC-145B-04C56B4BD87E}"/>
              </a:ext>
            </a:extLst>
          </p:cNvPr>
          <p:cNvSpPr txBox="1"/>
          <p:nvPr/>
        </p:nvSpPr>
        <p:spPr>
          <a:xfrm>
            <a:off x="4347104" y="5749277"/>
            <a:ext cx="6093822" cy="738664"/>
          </a:xfrm>
          <a:prstGeom prst="rect">
            <a:avLst/>
          </a:prstGeom>
          <a:noFill/>
        </p:spPr>
        <p:txBody>
          <a:bodyPr wrap="square">
            <a:spAutoFit/>
          </a:bodyPr>
          <a:lstStyle/>
          <a:p>
            <a:endParaRPr lang="fr-FR" dirty="0"/>
          </a:p>
          <a:p>
            <a:r>
              <a:rPr lang="fr-FR" sz="2400" b="1" dirty="0">
                <a:solidFill>
                  <a:srgbClr val="FFFF00"/>
                </a:solidFill>
              </a:rPr>
              <a:t>Le béguinage de Bréda.</a:t>
            </a:r>
          </a:p>
        </p:txBody>
      </p:sp>
    </p:spTree>
    <p:extLst>
      <p:ext uri="{BB962C8B-B14F-4D97-AF65-F5344CB8AC3E}">
        <p14:creationId xmlns:p14="http://schemas.microsoft.com/office/powerpoint/2010/main" val="245684224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plante&#10;&#10;Description générée automatiquement">
            <a:extLst>
              <a:ext uri="{FF2B5EF4-FFF2-40B4-BE49-F238E27FC236}">
                <a16:creationId xmlns:a16="http://schemas.microsoft.com/office/drawing/2014/main" id="{8A164375-E3C1-5D45-95DC-4D66DBD7AB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01" y="279000"/>
            <a:ext cx="9475997" cy="6300000"/>
          </a:xfrm>
          <a:prstGeom prst="rect">
            <a:avLst/>
          </a:prstGeom>
          <a:effectLst>
            <a:softEdge rad="635000"/>
          </a:effectLst>
        </p:spPr>
      </p:pic>
      <p:sp>
        <p:nvSpPr>
          <p:cNvPr id="4" name="ZoneTexte 3">
            <a:extLst>
              <a:ext uri="{FF2B5EF4-FFF2-40B4-BE49-F238E27FC236}">
                <a16:creationId xmlns:a16="http://schemas.microsoft.com/office/drawing/2014/main" id="{656DD45B-92B7-3E68-0471-EB0EFD293BEE}"/>
              </a:ext>
            </a:extLst>
          </p:cNvPr>
          <p:cNvSpPr txBox="1"/>
          <p:nvPr/>
        </p:nvSpPr>
        <p:spPr>
          <a:xfrm>
            <a:off x="4676503" y="5680902"/>
            <a:ext cx="5695406" cy="769441"/>
          </a:xfrm>
          <a:prstGeom prst="rect">
            <a:avLst/>
          </a:prstGeom>
          <a:noFill/>
        </p:spPr>
        <p:txBody>
          <a:bodyPr wrap="square" rtlCol="0">
            <a:spAutoFit/>
          </a:bodyPr>
          <a:lstStyle/>
          <a:p>
            <a:endParaRPr lang="fr-FR" sz="2000" dirty="0">
              <a:solidFill>
                <a:srgbClr val="FFFF00"/>
              </a:solidFill>
            </a:endParaRPr>
          </a:p>
          <a:p>
            <a:r>
              <a:rPr lang="fr-FR" sz="2400" b="1" dirty="0">
                <a:solidFill>
                  <a:srgbClr val="FFFF00"/>
                </a:solidFill>
              </a:rPr>
              <a:t>Le parc </a:t>
            </a:r>
            <a:r>
              <a:rPr lang="fr-FR" sz="2400" b="1" dirty="0" err="1">
                <a:solidFill>
                  <a:srgbClr val="FFFF00"/>
                </a:solidFill>
              </a:rPr>
              <a:t>Valkenberg</a:t>
            </a:r>
            <a:r>
              <a:rPr lang="fr-FR" sz="2400" b="1" dirty="0">
                <a:solidFill>
                  <a:srgbClr val="FFFF00"/>
                </a:solidFill>
              </a:rPr>
              <a:t>.</a:t>
            </a:r>
          </a:p>
        </p:txBody>
      </p:sp>
    </p:spTree>
    <p:extLst>
      <p:ext uri="{BB962C8B-B14F-4D97-AF65-F5344CB8AC3E}">
        <p14:creationId xmlns:p14="http://schemas.microsoft.com/office/powerpoint/2010/main" val="397253339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plante, herbe&#10;&#10;Description générée automatiquement">
            <a:extLst>
              <a:ext uri="{FF2B5EF4-FFF2-40B4-BE49-F238E27FC236}">
                <a16:creationId xmlns:a16="http://schemas.microsoft.com/office/drawing/2014/main" id="{60BF212A-D95F-D736-DC83-E31D32F10F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314" y="3602562"/>
            <a:ext cx="5307740" cy="3060000"/>
          </a:xfrm>
          <a:prstGeom prst="rect">
            <a:avLst/>
          </a:prstGeom>
          <a:ln w="41275">
            <a:solidFill>
              <a:srgbClr val="7030A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plein air, bâtiment, ciel, arbre&#10;&#10;Description générée automatiquement">
            <a:extLst>
              <a:ext uri="{FF2B5EF4-FFF2-40B4-BE49-F238E27FC236}">
                <a16:creationId xmlns:a16="http://schemas.microsoft.com/office/drawing/2014/main" id="{9456A3C1-0A0E-470F-758F-A9B639FF4F9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8000" y="155114"/>
            <a:ext cx="5436000" cy="3133939"/>
          </a:xfrm>
          <a:prstGeom prst="rect">
            <a:avLst/>
          </a:prstGeom>
          <a:ln w="41275">
            <a:solidFill>
              <a:srgbClr val="7030A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412404700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personne&#10;&#10;Description générée automatiquement">
            <a:extLst>
              <a:ext uri="{FF2B5EF4-FFF2-40B4-BE49-F238E27FC236}">
                <a16:creationId xmlns:a16="http://schemas.microsoft.com/office/drawing/2014/main" id="{EA4C0DB6-20FA-2DD6-5986-3870CC1099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240" y="258472"/>
            <a:ext cx="5760000" cy="3320734"/>
          </a:xfrm>
          <a:prstGeom prst="rect">
            <a:avLst/>
          </a:prstGeom>
          <a:ln w="41275">
            <a:solidFill>
              <a:srgbClr val="7030A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plein air, arbre, bâtiment, plante&#10;&#10;Description générée automatiquement">
            <a:extLst>
              <a:ext uri="{FF2B5EF4-FFF2-40B4-BE49-F238E27FC236}">
                <a16:creationId xmlns:a16="http://schemas.microsoft.com/office/drawing/2014/main" id="{E74FCE45-7718-CC33-94D4-9DD5959696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20760" y="3429000"/>
            <a:ext cx="5544000" cy="3196204"/>
          </a:xfrm>
          <a:prstGeom prst="rect">
            <a:avLst/>
          </a:prstGeom>
          <a:ln w="41275">
            <a:solidFill>
              <a:srgbClr val="7030A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57330933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arbre&#10;&#10;Description générée automatiquement">
            <a:extLst>
              <a:ext uri="{FF2B5EF4-FFF2-40B4-BE49-F238E27FC236}">
                <a16:creationId xmlns:a16="http://schemas.microsoft.com/office/drawing/2014/main" id="{D5AEF440-86B9-BC22-A528-DC6DBFA6CF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8690" y="3276002"/>
            <a:ext cx="5807310" cy="3348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plein air, meubles, ciel, arbre&#10;&#10;Description générée automatiquement">
            <a:extLst>
              <a:ext uri="{FF2B5EF4-FFF2-40B4-BE49-F238E27FC236}">
                <a16:creationId xmlns:a16="http://schemas.microsoft.com/office/drawing/2014/main" id="{5D06FADF-E305-9963-F6FB-4479255AC9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75310" y="222069"/>
            <a:ext cx="4428000" cy="3321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410141217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34256098-74C4-4586-C752-85D3D51FD7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7313" y="297000"/>
            <a:ext cx="5220000" cy="3132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plein air, arbre, ciel, nuage&#10;&#10;Description générée automatiquement">
            <a:extLst>
              <a:ext uri="{FF2B5EF4-FFF2-40B4-BE49-F238E27FC236}">
                <a16:creationId xmlns:a16="http://schemas.microsoft.com/office/drawing/2014/main" id="{B3A1B2BB-5742-9567-AB5A-32CF20EF970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30811" y="3715566"/>
            <a:ext cx="4896000" cy="29376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371833493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tour, Architecture médiévale&#10;&#10;Description générée automatiquement">
            <a:extLst>
              <a:ext uri="{FF2B5EF4-FFF2-40B4-BE49-F238E27FC236}">
                <a16:creationId xmlns:a16="http://schemas.microsoft.com/office/drawing/2014/main" id="{95602F36-49C9-7970-82DD-ABD6FE7E6BE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45244" y="189000"/>
            <a:ext cx="5873112" cy="6480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6ED3A1A2-E3C3-40D8-8917-0DEF44422532}"/>
              </a:ext>
            </a:extLst>
          </p:cNvPr>
          <p:cNvSpPr txBox="1"/>
          <p:nvPr/>
        </p:nvSpPr>
        <p:spPr>
          <a:xfrm>
            <a:off x="304801" y="3648480"/>
            <a:ext cx="3215639" cy="1938992"/>
          </a:xfrm>
          <a:prstGeom prst="rect">
            <a:avLst/>
          </a:prstGeom>
          <a:noFill/>
        </p:spPr>
        <p:txBody>
          <a:bodyPr wrap="square" rtlCol="0">
            <a:spAutoFit/>
          </a:bodyPr>
          <a:lstStyle/>
          <a:p>
            <a:r>
              <a:rPr lang="fr-FR" sz="2400" b="1" dirty="0">
                <a:solidFill>
                  <a:srgbClr val="FFFF00"/>
                </a:solidFill>
              </a:rPr>
              <a:t>La </a:t>
            </a:r>
            <a:r>
              <a:rPr lang="fr-FR" sz="2400" b="1" dirty="0" err="1">
                <a:solidFill>
                  <a:srgbClr val="FFFF00"/>
                </a:solidFill>
              </a:rPr>
              <a:t>Grote</a:t>
            </a:r>
            <a:r>
              <a:rPr lang="fr-FR" sz="2400" b="1" dirty="0">
                <a:solidFill>
                  <a:srgbClr val="FFFF00"/>
                </a:solidFill>
              </a:rPr>
              <a:t> of Onze-Lieve-</a:t>
            </a:r>
            <a:r>
              <a:rPr lang="fr-FR" sz="2400" b="1" dirty="0" err="1">
                <a:solidFill>
                  <a:srgbClr val="FFFF00"/>
                </a:solidFill>
              </a:rPr>
              <a:t>Vrouwekerk</a:t>
            </a:r>
            <a:r>
              <a:rPr lang="fr-FR" sz="2400" b="1" dirty="0">
                <a:solidFill>
                  <a:srgbClr val="FFFF00"/>
                </a:solidFill>
              </a:rPr>
              <a:t> est le monument le plus remarquable de Breda.</a:t>
            </a:r>
          </a:p>
        </p:txBody>
      </p:sp>
    </p:spTree>
    <p:extLst>
      <p:ext uri="{BB962C8B-B14F-4D97-AF65-F5344CB8AC3E}">
        <p14:creationId xmlns:p14="http://schemas.microsoft.com/office/powerpoint/2010/main" val="147248723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intérieur, chapelle, église, Lieux sacrés&#10;&#10;Description générée automatiquement">
            <a:extLst>
              <a:ext uri="{FF2B5EF4-FFF2-40B4-BE49-F238E27FC236}">
                <a16:creationId xmlns:a16="http://schemas.microsoft.com/office/drawing/2014/main" id="{8B52CEDF-2BA7-BE83-C240-8D13159C00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0036" y="1035000"/>
            <a:ext cx="3589899" cy="4788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6" name="ZoneTexte 5">
            <a:extLst>
              <a:ext uri="{FF2B5EF4-FFF2-40B4-BE49-F238E27FC236}">
                <a16:creationId xmlns:a16="http://schemas.microsoft.com/office/drawing/2014/main" id="{C1CFEF37-0728-2E48-F2E5-FF710FE530BC}"/>
              </a:ext>
            </a:extLst>
          </p:cNvPr>
          <p:cNvSpPr txBox="1"/>
          <p:nvPr/>
        </p:nvSpPr>
        <p:spPr>
          <a:xfrm>
            <a:off x="492293" y="5407501"/>
            <a:ext cx="4110187"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Intérieur de la cathédrale.</a:t>
            </a:r>
          </a:p>
        </p:txBody>
      </p:sp>
      <p:pic>
        <p:nvPicPr>
          <p:cNvPr id="8" name="Image 7" descr="Une image contenant bâtiment, coffre, cathédrale, arcade&#10;&#10;Description générée automatiquement">
            <a:extLst>
              <a:ext uri="{FF2B5EF4-FFF2-40B4-BE49-F238E27FC236}">
                <a16:creationId xmlns:a16="http://schemas.microsoft.com/office/drawing/2014/main" id="{959B2F79-B6BB-5F44-19CB-F21595BC2AC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51964" y="1836452"/>
            <a:ext cx="5040000" cy="335685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9" name="ZoneTexte 8">
            <a:extLst>
              <a:ext uri="{FF2B5EF4-FFF2-40B4-BE49-F238E27FC236}">
                <a16:creationId xmlns:a16="http://schemas.microsoft.com/office/drawing/2014/main" id="{1C32C64A-F2BD-0913-1ECA-6E13C58A18C0}"/>
              </a:ext>
            </a:extLst>
          </p:cNvPr>
          <p:cNvSpPr txBox="1"/>
          <p:nvPr/>
        </p:nvSpPr>
        <p:spPr>
          <a:xfrm>
            <a:off x="5027428" y="1374787"/>
            <a:ext cx="7484611" cy="461665"/>
          </a:xfrm>
          <a:prstGeom prst="rect">
            <a:avLst/>
          </a:prstGeom>
          <a:noFill/>
        </p:spPr>
        <p:txBody>
          <a:bodyPr wrap="square" rtlCol="0">
            <a:spAutoFit/>
          </a:bodyPr>
          <a:lstStyle/>
          <a:p>
            <a:r>
              <a:rPr lang="fr-FR" sz="2400" b="1">
                <a:solidFill>
                  <a:srgbClr val="FFFF00"/>
                </a:solidFill>
              </a:rPr>
              <a:t>Intérieur de l'église principale de Breda, Pays-Bas</a:t>
            </a:r>
            <a:endParaRPr lang="fr-FR" sz="2400" b="1" dirty="0">
              <a:solidFill>
                <a:srgbClr val="FFFF00"/>
              </a:solidFill>
            </a:endParaRPr>
          </a:p>
        </p:txBody>
      </p:sp>
    </p:spTree>
    <p:extLst>
      <p:ext uri="{BB962C8B-B14F-4D97-AF65-F5344CB8AC3E}">
        <p14:creationId xmlns:p14="http://schemas.microsoft.com/office/powerpoint/2010/main" val="250332766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pelle, Lieux sacrés, cathédrale, lieu de culte&#10;&#10;Description générée automatiquement">
            <a:extLst>
              <a:ext uri="{FF2B5EF4-FFF2-40B4-BE49-F238E27FC236}">
                <a16:creationId xmlns:a16="http://schemas.microsoft.com/office/drawing/2014/main" id="{29C75F6B-9440-37C7-8AEE-4BEFD0EC29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85886" y="891000"/>
            <a:ext cx="3383154" cy="5076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6" name="Image 5" descr="Une image contenant bâtiment, coffre, arcade, meubles&#10;&#10;Description générée automatiquement">
            <a:extLst>
              <a:ext uri="{FF2B5EF4-FFF2-40B4-BE49-F238E27FC236}">
                <a16:creationId xmlns:a16="http://schemas.microsoft.com/office/drawing/2014/main" id="{A163532C-576A-48B8-4373-DDEF17A8342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960" y="1233000"/>
            <a:ext cx="3294000" cy="4392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217949708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pelle, lieu de culte, Lieux sacrés, intérieur&#10;&#10;Description générée automatiquement">
            <a:extLst>
              <a:ext uri="{FF2B5EF4-FFF2-40B4-BE49-F238E27FC236}">
                <a16:creationId xmlns:a16="http://schemas.microsoft.com/office/drawing/2014/main" id="{BDFF5728-0BCC-D36B-1973-D21422E7D2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0340" y="1145595"/>
            <a:ext cx="3492000" cy="4566809"/>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sculpture, intérieur, Sculpture sur pierre, art&#10;&#10;Description générée automatiquement">
            <a:extLst>
              <a:ext uri="{FF2B5EF4-FFF2-40B4-BE49-F238E27FC236}">
                <a16:creationId xmlns:a16="http://schemas.microsoft.com/office/drawing/2014/main" id="{38FA38E5-A712-A81B-8C12-FF9672F1B2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02900" y="1158760"/>
            <a:ext cx="3492000" cy="4845277"/>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223988937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herbe, eau&#10;&#10;Description générée automatiquement">
            <a:extLst>
              <a:ext uri="{FF2B5EF4-FFF2-40B4-BE49-F238E27FC236}">
                <a16:creationId xmlns:a16="http://schemas.microsoft.com/office/drawing/2014/main" id="{FB79A0F3-C5F9-7A52-81B8-25FB9F987B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413" y="3230880"/>
            <a:ext cx="5004000" cy="3335166"/>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plein air, eau, bateau, ciel&#10;&#10;Description générée automatiquement">
            <a:extLst>
              <a:ext uri="{FF2B5EF4-FFF2-40B4-BE49-F238E27FC236}">
                <a16:creationId xmlns:a16="http://schemas.microsoft.com/office/drawing/2014/main" id="{2E88053F-1432-1519-F5FA-4B1D4E27993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06587" y="265431"/>
            <a:ext cx="5220000" cy="3491289"/>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299365204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nuage, ciel&#10;&#10;Description générée automatiquement">
            <a:extLst>
              <a:ext uri="{FF2B5EF4-FFF2-40B4-BE49-F238E27FC236}">
                <a16:creationId xmlns:a16="http://schemas.microsoft.com/office/drawing/2014/main" id="{5314F4ED-0732-EF6D-050A-16B929DF1D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520" y="304800"/>
            <a:ext cx="4572000" cy="3429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plein air, ciel, nuage, tour&#10;&#10;Description générée automatiquement">
            <a:extLst>
              <a:ext uri="{FF2B5EF4-FFF2-40B4-BE49-F238E27FC236}">
                <a16:creationId xmlns:a16="http://schemas.microsoft.com/office/drawing/2014/main" id="{F6CBC241-F10D-B3AE-0C21-7443DBEE76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57480" y="1640578"/>
            <a:ext cx="3384000" cy="4887483"/>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87707007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ol, Sculpture en bronze, ciel&#10;&#10;Description générée automatiquement">
            <a:extLst>
              <a:ext uri="{FF2B5EF4-FFF2-40B4-BE49-F238E27FC236}">
                <a16:creationId xmlns:a16="http://schemas.microsoft.com/office/drawing/2014/main" id="{962B7B52-E378-CFEF-4642-BB0A44D1EA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1901" y="642383"/>
            <a:ext cx="2988000" cy="5573233"/>
          </a:xfrm>
          <a:prstGeom prst="rect">
            <a:avLst/>
          </a:prstGeom>
          <a:ln w="44450">
            <a:solidFill>
              <a:srgbClr val="7030A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mur, intérieur, décoration d’intérieur, meubles&#10;&#10;Description générée automatiquement">
            <a:extLst>
              <a:ext uri="{FF2B5EF4-FFF2-40B4-BE49-F238E27FC236}">
                <a16:creationId xmlns:a16="http://schemas.microsoft.com/office/drawing/2014/main" id="{193A66AE-9D83-FEC1-B62F-29CDB34C637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06099" y="1615474"/>
            <a:ext cx="4464000" cy="3278250"/>
          </a:xfrm>
          <a:prstGeom prst="rect">
            <a:avLst/>
          </a:prstGeom>
          <a:ln w="41275">
            <a:solidFill>
              <a:srgbClr val="7030A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313681305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1691C67E-C5E2-0762-1EDE-58BA684888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335280"/>
            <a:ext cx="4392000" cy="3294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4EBA7C5D-0791-227E-6601-BBBC6BD8F52F}"/>
              </a:ext>
            </a:extLst>
          </p:cNvPr>
          <p:cNvSpPr txBox="1"/>
          <p:nvPr/>
        </p:nvSpPr>
        <p:spPr>
          <a:xfrm>
            <a:off x="277200" y="3429000"/>
            <a:ext cx="490728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La Grand-Place. Le Marché </a:t>
            </a:r>
          </a:p>
        </p:txBody>
      </p:sp>
      <p:pic>
        <p:nvPicPr>
          <p:cNvPr id="6" name="Image 5" descr="Une image contenant plein air, ciel, bâtiment, ville&#10;&#10;Description générée automatiquement">
            <a:extLst>
              <a:ext uri="{FF2B5EF4-FFF2-40B4-BE49-F238E27FC236}">
                <a16:creationId xmlns:a16="http://schemas.microsoft.com/office/drawing/2014/main" id="{B0205AB4-96B6-94C3-BB67-1944658D39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9522" y="3136889"/>
            <a:ext cx="4608000" cy="3456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3EE4CEE2-93B6-DAFF-66F9-CE6989318529}"/>
              </a:ext>
            </a:extLst>
          </p:cNvPr>
          <p:cNvSpPr txBox="1"/>
          <p:nvPr/>
        </p:nvSpPr>
        <p:spPr>
          <a:xfrm>
            <a:off x="7415522" y="1814640"/>
            <a:ext cx="4392000"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Vue de l'église Notre-</a:t>
            </a:r>
            <a:r>
              <a:rPr lang="fr-FR" sz="2400" b="1" dirty="0" err="1">
                <a:solidFill>
                  <a:srgbClr val="FFFF00"/>
                </a:solidFill>
              </a:rPr>
              <a:t>Dame.Le</a:t>
            </a:r>
            <a:r>
              <a:rPr lang="fr-FR" sz="2400" b="1" dirty="0">
                <a:solidFill>
                  <a:srgbClr val="FFFF00"/>
                </a:solidFill>
              </a:rPr>
              <a:t> Marché</a:t>
            </a:r>
          </a:p>
        </p:txBody>
      </p:sp>
    </p:spTree>
    <p:extLst>
      <p:ext uri="{BB962C8B-B14F-4D97-AF65-F5344CB8AC3E}">
        <p14:creationId xmlns:p14="http://schemas.microsoft.com/office/powerpoint/2010/main" val="411695786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bâtiment, table&#10;&#10;Description générée automatiquement">
            <a:extLst>
              <a:ext uri="{FF2B5EF4-FFF2-40B4-BE49-F238E27FC236}">
                <a16:creationId xmlns:a16="http://schemas.microsoft.com/office/drawing/2014/main" id="{335B4E42-6193-C0BD-E163-9AE7400CA9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0312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A3EB5F8-89EA-3959-F016-4A309D1EAB84}"/>
              </a:ext>
            </a:extLst>
          </p:cNvPr>
          <p:cNvSpPr txBox="1"/>
          <p:nvPr/>
        </p:nvSpPr>
        <p:spPr>
          <a:xfrm>
            <a:off x="4800600" y="6027003"/>
            <a:ext cx="840000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Des cafés sur la place.</a:t>
            </a:r>
          </a:p>
        </p:txBody>
      </p:sp>
    </p:spTree>
    <p:extLst>
      <p:ext uri="{BB962C8B-B14F-4D97-AF65-F5344CB8AC3E}">
        <p14:creationId xmlns:p14="http://schemas.microsoft.com/office/powerpoint/2010/main" val="129982045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B1CCCD6-5C17-50D1-F9C3-F6D968EE6180}"/>
              </a:ext>
            </a:extLst>
          </p:cNvPr>
          <p:cNvSpPr txBox="1"/>
          <p:nvPr/>
        </p:nvSpPr>
        <p:spPr>
          <a:xfrm>
            <a:off x="1104900" y="454372"/>
            <a:ext cx="9982200" cy="584775"/>
          </a:xfrm>
          <a:prstGeom prst="rect">
            <a:avLst/>
          </a:prstGeom>
          <a:noFill/>
        </p:spPr>
        <p:txBody>
          <a:bodyPr wrap="square" rtlCol="0">
            <a:spAutoFit/>
          </a:bodyPr>
          <a:lstStyle/>
          <a:p>
            <a:r>
              <a:rPr lang="fr-FR" sz="3200" b="1" dirty="0"/>
              <a:t>Lorient Vous A Présenté La Ville De Bréda –Pays -Bas</a:t>
            </a:r>
          </a:p>
        </p:txBody>
      </p:sp>
      <p:sp>
        <p:nvSpPr>
          <p:cNvPr id="3" name="ZoneTexte 2">
            <a:extLst>
              <a:ext uri="{FF2B5EF4-FFF2-40B4-BE49-F238E27FC236}">
                <a16:creationId xmlns:a16="http://schemas.microsoft.com/office/drawing/2014/main" id="{7109736E-6826-B16A-6763-C33354D61F08}"/>
              </a:ext>
            </a:extLst>
          </p:cNvPr>
          <p:cNvSpPr txBox="1"/>
          <p:nvPr/>
        </p:nvSpPr>
        <p:spPr>
          <a:xfrm>
            <a:off x="3375660" y="1386840"/>
            <a:ext cx="9776460"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67302A2A-713B-1866-1648-1EACA99B5F13}"/>
              </a:ext>
            </a:extLst>
          </p:cNvPr>
          <p:cNvSpPr txBox="1"/>
          <p:nvPr/>
        </p:nvSpPr>
        <p:spPr>
          <a:xfrm>
            <a:off x="4103370" y="2450812"/>
            <a:ext cx="8321040" cy="584775"/>
          </a:xfrm>
          <a:prstGeom prst="rect">
            <a:avLst/>
          </a:prstGeom>
          <a:noFill/>
        </p:spPr>
        <p:txBody>
          <a:bodyPr wrap="square" rtlCol="0">
            <a:spAutoFit/>
          </a:bodyPr>
          <a:lstStyle/>
          <a:p>
            <a:r>
              <a:rPr lang="fr-FR" sz="3200" b="1" dirty="0"/>
              <a:t>Merci De Votre Visite</a:t>
            </a:r>
          </a:p>
        </p:txBody>
      </p:sp>
      <p:sp>
        <p:nvSpPr>
          <p:cNvPr id="5" name="ZoneTexte 4">
            <a:extLst>
              <a:ext uri="{FF2B5EF4-FFF2-40B4-BE49-F238E27FC236}">
                <a16:creationId xmlns:a16="http://schemas.microsoft.com/office/drawing/2014/main" id="{302A96AC-72A9-DA9E-81BD-84B223572A50}"/>
              </a:ext>
            </a:extLst>
          </p:cNvPr>
          <p:cNvSpPr txBox="1"/>
          <p:nvPr/>
        </p:nvSpPr>
        <p:spPr>
          <a:xfrm>
            <a:off x="5440680" y="3429000"/>
            <a:ext cx="7315200"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166836785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103</TotalTime>
  <Words>251</Words>
  <Application>Microsoft Office PowerPoint</Application>
  <PresentationFormat>Grand écran</PresentationFormat>
  <Paragraphs>36</Paragraphs>
  <Slides>27</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27</vt:i4>
      </vt:variant>
    </vt:vector>
  </HeadingPairs>
  <TitlesOfParts>
    <vt:vector size="31"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10</cp:revision>
  <dcterms:created xsi:type="dcterms:W3CDTF">2024-06-21T05:13:03Z</dcterms:created>
  <dcterms:modified xsi:type="dcterms:W3CDTF">2024-06-21T09:38:29Z</dcterms:modified>
</cp:coreProperties>
</file>