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6119813" cy="3444875"/>
  <p:notesSz cx="6858000" cy="9144000"/>
  <p:embeddedFontLst>
    <p:embeddedFont>
      <p:font typeface="Algerian" panose="04020705040A02060702" pitchFamily="82" charset="0"/>
      <p:regular r:id="rId4"/>
    </p:embeddedFont>
    <p:embeddedFont>
      <p:font typeface="Andy" panose="03080602030302030203" pitchFamily="66" charset="0"/>
      <p:bold r:id="rId5"/>
    </p:embeddedFont>
    <p:embeddedFont>
      <p:font typeface="Calibri" panose="020F0502020204030204" pitchFamily="34" charset="0"/>
      <p:regular r:id="rId6"/>
      <p:bold r:id="rId7"/>
      <p:italic r:id="rId8"/>
      <p:boldItalic r:id="rId9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29423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58846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88269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17692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1471156" algn="l" defTabSz="588462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1765387" algn="l" defTabSz="588462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2059618" algn="l" defTabSz="588462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2353849" algn="l" defTabSz="588462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kXwDFRRA4ptkqa38RRjsHg==" hashData="8+1n+l02vR7cjUqALxdKGwyhiOttjzL736o53WNBl8hZMkdcPzkxFfrOlcy3aHFfLRvx1cMRAKjBkLPPMQCx6w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254" y="422"/>
      </p:cViewPr>
      <p:guideLst>
        <p:guide orient="horz" pos="1085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viewProps" Target="viewProps.xml"/><Relationship Id="rId5" Type="http://schemas.openxmlformats.org/officeDocument/2006/relationships/font" Target="fonts/font2.fntdata"/><Relationship Id="rId10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4856F4CF-41A7-4E25-9EF8-3B00588D428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6E7AF26-EF10-409D-8510-F575A9BAC5A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E4D972B-FF6D-4CA4-A2C3-B5163C323AE7}" type="datetimeFigureOut">
              <a:rPr lang="fr-FR"/>
              <a:pPr>
                <a:defRPr/>
              </a:pPr>
              <a:t>17/06/2024</a:t>
            </a:fld>
            <a:endParaRPr lang="fr-FR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BD8A7A4F-B7D0-45E0-93BB-2697126DBA3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0CFA912F-9429-4EA8-B9D4-7224136AA5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/>
              <a:t>Modifiez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4A2CE8-D9D8-4230-A45F-52F16A58A1D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60A2693-2CE2-42EA-BADC-FFEC9B8153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9A80345-F63C-4F87-9CA6-DEB418FD5C29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773" kern="1200">
        <a:solidFill>
          <a:schemeClr val="tx1"/>
        </a:solidFill>
        <a:latin typeface="+mn-lt"/>
        <a:ea typeface="+mn-ea"/>
        <a:cs typeface="+mn-cs"/>
      </a:defRPr>
    </a:lvl1pPr>
    <a:lvl2pPr marL="294231" algn="l" rtl="0" fontAlgn="base">
      <a:spcBef>
        <a:spcPct val="30000"/>
      </a:spcBef>
      <a:spcAft>
        <a:spcPct val="0"/>
      </a:spcAft>
      <a:defRPr sz="773" kern="1200">
        <a:solidFill>
          <a:schemeClr val="tx1"/>
        </a:solidFill>
        <a:latin typeface="+mn-lt"/>
        <a:ea typeface="+mn-ea"/>
        <a:cs typeface="+mn-cs"/>
      </a:defRPr>
    </a:lvl2pPr>
    <a:lvl3pPr marL="588462" algn="l" rtl="0" fontAlgn="base">
      <a:spcBef>
        <a:spcPct val="30000"/>
      </a:spcBef>
      <a:spcAft>
        <a:spcPct val="0"/>
      </a:spcAft>
      <a:defRPr sz="773" kern="1200">
        <a:solidFill>
          <a:schemeClr val="tx1"/>
        </a:solidFill>
        <a:latin typeface="+mn-lt"/>
        <a:ea typeface="+mn-ea"/>
        <a:cs typeface="+mn-cs"/>
      </a:defRPr>
    </a:lvl3pPr>
    <a:lvl4pPr marL="882693" algn="l" rtl="0" fontAlgn="base">
      <a:spcBef>
        <a:spcPct val="30000"/>
      </a:spcBef>
      <a:spcAft>
        <a:spcPct val="0"/>
      </a:spcAft>
      <a:defRPr sz="773" kern="1200">
        <a:solidFill>
          <a:schemeClr val="tx1"/>
        </a:solidFill>
        <a:latin typeface="+mn-lt"/>
        <a:ea typeface="+mn-ea"/>
        <a:cs typeface="+mn-cs"/>
      </a:defRPr>
    </a:lvl4pPr>
    <a:lvl5pPr marL="1176924" algn="l" rtl="0" fontAlgn="base">
      <a:spcBef>
        <a:spcPct val="30000"/>
      </a:spcBef>
      <a:spcAft>
        <a:spcPct val="0"/>
      </a:spcAft>
      <a:defRPr sz="773" kern="1200">
        <a:solidFill>
          <a:schemeClr val="tx1"/>
        </a:solidFill>
        <a:latin typeface="+mn-lt"/>
        <a:ea typeface="+mn-ea"/>
        <a:cs typeface="+mn-cs"/>
      </a:defRPr>
    </a:lvl5pPr>
    <a:lvl6pPr marL="1471156" algn="l" defTabSz="588462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6pPr>
    <a:lvl7pPr marL="1765387" algn="l" defTabSz="588462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7pPr>
    <a:lvl8pPr marL="2059618" algn="l" defTabSz="588462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8pPr>
    <a:lvl9pPr marL="2353849" algn="l" defTabSz="588462" rtl="0" eaLnBrk="1" latinLnBrk="0" hangingPunct="1">
      <a:defRPr sz="773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>
            <a:extLst>
              <a:ext uri="{FF2B5EF4-FFF2-40B4-BE49-F238E27FC236}">
                <a16:creationId xmlns:a16="http://schemas.microsoft.com/office/drawing/2014/main" id="{35DCB8BA-206D-4C35-A31C-64C8E6FBC72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>
            <a:extLst>
              <a:ext uri="{FF2B5EF4-FFF2-40B4-BE49-F238E27FC236}">
                <a16:creationId xmlns:a16="http://schemas.microsoft.com/office/drawing/2014/main" id="{C9F4DFCA-4613-4253-B567-DFD9C89639B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dirty="0"/>
          </a:p>
        </p:txBody>
      </p:sp>
      <p:sp>
        <p:nvSpPr>
          <p:cNvPr id="4100" name="Espace réservé du numéro de diapositive 3">
            <a:extLst>
              <a:ext uri="{FF2B5EF4-FFF2-40B4-BE49-F238E27FC236}">
                <a16:creationId xmlns:a16="http://schemas.microsoft.com/office/drawing/2014/main" id="{0D9853D0-317F-4E76-BB73-70A504161B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9A1B0F35-A701-4694-9DF9-CF7E3D68FD2E}" type="slidenum">
              <a:rPr lang="fr-FR" altLang="fr-FR"/>
              <a:pPr/>
              <a:t>1</a:t>
            </a:fld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6" y="1070145"/>
            <a:ext cx="5201841" cy="73841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2096"/>
            <a:ext cx="4283869" cy="880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8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43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600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DD4910-A5A7-4842-AD7F-3D281D1C71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CA167-7C26-4EAD-881A-74E3E2FDF848}" type="datetimeFigureOut">
              <a:rPr lang="fr-FR"/>
              <a:pPr>
                <a:defRPr/>
              </a:pPr>
              <a:t>17/06/2024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AFD1433-DB03-4CA2-82E6-E2BEC0A60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CBC5EC-47D0-44D0-8F2D-E2A18776B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155967-76C3-45EA-8B8D-A3D9BC0885C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98269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7F0434F-D308-4A6A-A3A1-6ADD67753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607EE-AC65-4CAA-9BD8-8A2B3404F23F}" type="datetimeFigureOut">
              <a:rPr lang="fr-FR"/>
              <a:pPr>
                <a:defRPr/>
              </a:pPr>
              <a:t>17/06/2024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0A1853D-FB7B-4896-BBF8-617E78694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4B0C56E-2223-494E-A9FC-043F0D8B0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8587A7-A5B5-4D6A-9553-42B14D54CD2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04120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3" y="2213652"/>
            <a:ext cx="5201841" cy="684191"/>
          </a:xfrm>
        </p:spPr>
        <p:txBody>
          <a:bodyPr anchor="t"/>
          <a:lstStyle>
            <a:lvl1pPr algn="l">
              <a:defRPr sz="2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3" y="1460085"/>
            <a:ext cx="5201841" cy="753566"/>
          </a:xfrm>
        </p:spPr>
        <p:txBody>
          <a:bodyPr anchor="b"/>
          <a:lstStyle>
            <a:lvl1pPr marL="0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1pPr>
            <a:lvl2pPr marL="2286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2pPr>
            <a:lvl3pPr marL="457200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3pPr>
            <a:lvl4pPr marL="6858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4pPr>
            <a:lvl5pPr marL="9144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5pPr>
            <a:lvl6pPr marL="11430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6pPr>
            <a:lvl7pPr marL="13716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7pPr>
            <a:lvl8pPr marL="16002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8pPr>
            <a:lvl9pPr marL="18288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E311E42-0E86-49CF-9376-E30D8CC38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9D2A7-EA2C-406A-93D5-15B02261ECC8}" type="datetimeFigureOut">
              <a:rPr lang="fr-FR"/>
              <a:pPr>
                <a:defRPr/>
              </a:pPr>
              <a:t>17/06/2024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05FAC-562E-4F8C-8F95-01B898C44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2255D13-6391-45EA-8525-0ADD021471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552D53-80D4-46C4-B306-E4F71979386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30897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669837"/>
            <a:ext cx="2702917" cy="1894681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669837"/>
            <a:ext cx="2702917" cy="1894681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0BF11339-FF1C-4AD4-85D1-020B6791F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40A0C-7CB0-4A5C-80DA-943BBCD580F8}" type="datetimeFigureOut">
              <a:rPr lang="fr-FR"/>
              <a:pPr>
                <a:defRPr/>
              </a:pPr>
              <a:t>17/06/2024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7567F46A-4518-4FB2-BF6E-4F67FC638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2C70C87C-CEE0-4A42-83E9-EAF6EAE14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6B52FE-A927-4D02-AF3D-F563ACBAF3C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1090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1" y="137955"/>
            <a:ext cx="5507832" cy="574146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110"/>
            <a:ext cx="2703980" cy="321362"/>
          </a:xfrm>
        </p:spPr>
        <p:txBody>
          <a:bodyPr anchor="b"/>
          <a:lstStyle>
            <a:lvl1pPr marL="0" indent="0">
              <a:buNone/>
              <a:defRPr sz="1200" b="1"/>
            </a:lvl1pPr>
            <a:lvl2pPr marL="228600" indent="0">
              <a:buNone/>
              <a:defRPr sz="1000" b="1"/>
            </a:lvl2pPr>
            <a:lvl3pPr marL="457200" indent="0">
              <a:buNone/>
              <a:defRPr sz="900" b="1"/>
            </a:lvl3pPr>
            <a:lvl4pPr marL="685800" indent="0">
              <a:buNone/>
              <a:defRPr sz="800" b="1"/>
            </a:lvl4pPr>
            <a:lvl5pPr marL="914400" indent="0">
              <a:buNone/>
              <a:defRPr sz="800" b="1"/>
            </a:lvl5pPr>
            <a:lvl6pPr marL="1143000" indent="0">
              <a:buNone/>
              <a:defRPr sz="800" b="1"/>
            </a:lvl6pPr>
            <a:lvl7pPr marL="1371600" indent="0">
              <a:buNone/>
              <a:defRPr sz="800" b="1"/>
            </a:lvl7pPr>
            <a:lvl8pPr marL="1600200" indent="0">
              <a:buNone/>
              <a:defRPr sz="800" b="1"/>
            </a:lvl8pPr>
            <a:lvl9pPr marL="1828800" indent="0">
              <a:buNone/>
              <a:defRPr sz="8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1"/>
          </a:xfrm>
        </p:spPr>
        <p:txBody>
          <a:bodyPr/>
          <a:lstStyle>
            <a:lvl1pPr>
              <a:defRPr sz="1200"/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1" y="771110"/>
            <a:ext cx="2705042" cy="321362"/>
          </a:xfrm>
        </p:spPr>
        <p:txBody>
          <a:bodyPr anchor="b"/>
          <a:lstStyle>
            <a:lvl1pPr marL="0" indent="0">
              <a:buNone/>
              <a:defRPr sz="1200" b="1"/>
            </a:lvl1pPr>
            <a:lvl2pPr marL="228600" indent="0">
              <a:buNone/>
              <a:defRPr sz="1000" b="1"/>
            </a:lvl2pPr>
            <a:lvl3pPr marL="457200" indent="0">
              <a:buNone/>
              <a:defRPr sz="900" b="1"/>
            </a:lvl3pPr>
            <a:lvl4pPr marL="685800" indent="0">
              <a:buNone/>
              <a:defRPr sz="800" b="1"/>
            </a:lvl4pPr>
            <a:lvl5pPr marL="914400" indent="0">
              <a:buNone/>
              <a:defRPr sz="800" b="1"/>
            </a:lvl5pPr>
            <a:lvl6pPr marL="1143000" indent="0">
              <a:buNone/>
              <a:defRPr sz="800" b="1"/>
            </a:lvl6pPr>
            <a:lvl7pPr marL="1371600" indent="0">
              <a:buNone/>
              <a:defRPr sz="800" b="1"/>
            </a:lvl7pPr>
            <a:lvl8pPr marL="1600200" indent="0">
              <a:buNone/>
              <a:defRPr sz="800" b="1"/>
            </a:lvl8pPr>
            <a:lvl9pPr marL="1828800" indent="0">
              <a:buNone/>
              <a:defRPr sz="8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1" y="1092472"/>
            <a:ext cx="2705042" cy="1984791"/>
          </a:xfrm>
        </p:spPr>
        <p:txBody>
          <a:bodyPr/>
          <a:lstStyle>
            <a:lvl1pPr>
              <a:defRPr sz="1200"/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F7A235AF-088C-41E6-BF57-212C01A20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7957E-E1C6-461A-91E3-80BB5258F9CB}" type="datetimeFigureOut">
              <a:rPr lang="fr-FR"/>
              <a:pPr>
                <a:defRPr/>
              </a:pPr>
              <a:t>17/06/2024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049B4962-B9B6-4040-B8B3-C3D877430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6B1E77DE-BF27-4AAC-B9EC-2E1A08C99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7D9B57-CC74-4420-B1F1-A795D3A9B01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30299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2F411D49-CD80-47F9-9E78-520690798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724C22-98DE-4F38-B235-310243163AA4}" type="datetimeFigureOut">
              <a:rPr lang="fr-FR"/>
              <a:pPr>
                <a:defRPr/>
              </a:pPr>
              <a:t>17/06/2024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B4DFBBD1-C713-43E3-94F4-AFFB719D3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709B72AA-D8B6-44F2-A364-669A832E0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E0F8A8-06D1-4339-929D-A3B1210B253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98751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185FCA25-44A1-4351-B9AF-A5BD13BAC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A427BD-0375-49B7-83C6-5DDC901BF3E3}" type="datetimeFigureOut">
              <a:rPr lang="fr-FR"/>
              <a:pPr>
                <a:defRPr/>
              </a:pPr>
              <a:t>17/06/2024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FE5BC6EF-A177-4720-8310-B037F1D12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3046C530-1F1C-4238-91C8-3F485920B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B55EA1-AFB7-47D1-94A9-C953C985F18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93106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2" y="137158"/>
            <a:ext cx="2013376" cy="583715"/>
          </a:xfrm>
        </p:spPr>
        <p:txBody>
          <a:bodyPr anchor="b"/>
          <a:lstStyle>
            <a:lvl1pPr algn="l">
              <a:defRPr sz="1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37158"/>
            <a:ext cx="3421145" cy="2940105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2" y="720873"/>
            <a:ext cx="2013376" cy="2356390"/>
          </a:xfrm>
        </p:spPr>
        <p:txBody>
          <a:bodyPr/>
          <a:lstStyle>
            <a:lvl1pPr marL="0" indent="0">
              <a:buNone/>
              <a:defRPr sz="700"/>
            </a:lvl1pPr>
            <a:lvl2pPr marL="228600" indent="0">
              <a:buNone/>
              <a:defRPr sz="600"/>
            </a:lvl2pPr>
            <a:lvl3pPr marL="457200" indent="0">
              <a:buNone/>
              <a:defRPr sz="500"/>
            </a:lvl3pPr>
            <a:lvl4pPr marL="685800" indent="0">
              <a:buNone/>
              <a:defRPr sz="450"/>
            </a:lvl4pPr>
            <a:lvl5pPr marL="914400" indent="0">
              <a:buNone/>
              <a:defRPr sz="450"/>
            </a:lvl5pPr>
            <a:lvl6pPr marL="1143000" indent="0">
              <a:buNone/>
              <a:defRPr sz="450"/>
            </a:lvl6pPr>
            <a:lvl7pPr marL="1371600" indent="0">
              <a:buNone/>
              <a:defRPr sz="450"/>
            </a:lvl7pPr>
            <a:lvl8pPr marL="1600200" indent="0">
              <a:buNone/>
              <a:defRPr sz="450"/>
            </a:lvl8pPr>
            <a:lvl9pPr marL="1828800" indent="0">
              <a:buNone/>
              <a:defRPr sz="45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E079A0E0-13BF-4A56-94A1-75C4EADB7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F07DA2-E791-4A09-AE82-4398DA886E66}" type="datetimeFigureOut">
              <a:rPr lang="fr-FR"/>
              <a:pPr>
                <a:defRPr/>
              </a:pPr>
              <a:t>17/06/2024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2FD6C4B8-6330-40BE-BEF1-D76234FE7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383AEDA2-4D29-4080-B278-C7E34C778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6A6CC1-423C-48E8-A25E-5D58DC3CABF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7565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11412"/>
            <a:ext cx="3671888" cy="284681"/>
          </a:xfrm>
        </p:spPr>
        <p:txBody>
          <a:bodyPr anchor="b"/>
          <a:lstStyle>
            <a:lvl1pPr algn="l">
              <a:defRPr sz="1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7806"/>
            <a:ext cx="3671888" cy="2066925"/>
          </a:xfrm>
        </p:spPr>
        <p:txBody>
          <a:bodyPr rtlCol="0"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200"/>
            </a:lvl3pPr>
            <a:lvl4pPr marL="685800" indent="0">
              <a:buNone/>
              <a:defRPr sz="1000"/>
            </a:lvl4pPr>
            <a:lvl5pPr marL="914400" indent="0">
              <a:buNone/>
              <a:defRPr sz="1000"/>
            </a:lvl5pPr>
            <a:lvl6pPr marL="1143000" indent="0">
              <a:buNone/>
              <a:defRPr sz="1000"/>
            </a:lvl6pPr>
            <a:lvl7pPr marL="1371600" indent="0">
              <a:buNone/>
              <a:defRPr sz="1000"/>
            </a:lvl7pPr>
            <a:lvl8pPr marL="1600200" indent="0">
              <a:buNone/>
              <a:defRPr sz="1000"/>
            </a:lvl8pPr>
            <a:lvl9pPr marL="1828800" indent="0">
              <a:buNone/>
              <a:defRPr sz="1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696094"/>
            <a:ext cx="3671888" cy="404294"/>
          </a:xfrm>
        </p:spPr>
        <p:txBody>
          <a:bodyPr/>
          <a:lstStyle>
            <a:lvl1pPr marL="0" indent="0">
              <a:buNone/>
              <a:defRPr sz="700"/>
            </a:lvl1pPr>
            <a:lvl2pPr marL="228600" indent="0">
              <a:buNone/>
              <a:defRPr sz="600"/>
            </a:lvl2pPr>
            <a:lvl3pPr marL="457200" indent="0">
              <a:buNone/>
              <a:defRPr sz="500"/>
            </a:lvl3pPr>
            <a:lvl4pPr marL="685800" indent="0">
              <a:buNone/>
              <a:defRPr sz="450"/>
            </a:lvl4pPr>
            <a:lvl5pPr marL="914400" indent="0">
              <a:buNone/>
              <a:defRPr sz="450"/>
            </a:lvl5pPr>
            <a:lvl6pPr marL="1143000" indent="0">
              <a:buNone/>
              <a:defRPr sz="450"/>
            </a:lvl6pPr>
            <a:lvl7pPr marL="1371600" indent="0">
              <a:buNone/>
              <a:defRPr sz="450"/>
            </a:lvl7pPr>
            <a:lvl8pPr marL="1600200" indent="0">
              <a:buNone/>
              <a:defRPr sz="450"/>
            </a:lvl8pPr>
            <a:lvl9pPr marL="1828800" indent="0">
              <a:buNone/>
              <a:defRPr sz="45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F94155D7-C8FB-49AA-9F46-0639E2B5E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4402C-D8AE-4E76-800A-EEF4F53D8486}" type="datetimeFigureOut">
              <a:rPr lang="fr-FR"/>
              <a:pPr>
                <a:defRPr/>
              </a:pPr>
              <a:t>17/06/2024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9A69B1AC-5FA8-4A16-8167-3B3E59594D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C101DA3-0D3C-403C-93A0-025BBC42D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69EAAE-C839-4C34-956B-9E69924C17F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1020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C36A95-2A88-45B1-892F-A6764A6D7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6F29F-60BF-4270-84F6-7B2388972FD7}" type="datetimeFigureOut">
              <a:rPr lang="fr-FR"/>
              <a:pPr>
                <a:defRPr/>
              </a:pPr>
              <a:t>17/06/2024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5AC84D-28F0-4542-AFC7-E435AE8A2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C6537B9-4A2E-4ADD-A5E7-2AA103BBA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E0B5C3-0723-48C3-A00F-FF717DE1BB1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0182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14829"/>
            <a:ext cx="1376958" cy="2449689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1" y="114829"/>
            <a:ext cx="4028877" cy="2449689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52DA1E-EB3C-4FF7-9502-2463D2A35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26AE0-EC35-4406-96B7-A65D1CC58BA8}" type="datetimeFigureOut">
              <a:rPr lang="fr-FR"/>
              <a:pPr>
                <a:defRPr/>
              </a:pPr>
              <a:t>17/06/2024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7B7F68D-7AA5-4F7C-BC6F-BB6828757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D18AA0A-3118-4842-AA6C-996CAFE6D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9F74BE-E51D-4894-AE76-BB88900E181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7379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2CBE19E7-1C01-4216-BD4D-01B0B267763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05991" y="137795"/>
            <a:ext cx="5507832" cy="57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6E538FA9-D15E-4DCE-8AC7-EE487A7FEF3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5991" y="803804"/>
            <a:ext cx="5507832" cy="2273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7E45DA0-5603-4325-AD00-4A9582B638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5991" y="3193208"/>
            <a:ext cx="1427957" cy="1827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6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A57C8FF-6219-4E4B-B4E4-66B97FCD2119}" type="datetimeFigureOut">
              <a:rPr lang="fr-FR"/>
              <a:pPr>
                <a:defRPr/>
              </a:pPr>
              <a:t>17/06/2024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7BCE4C3-F7F3-45C8-BD83-CCEC1720EB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90936" y="3193208"/>
            <a:ext cx="1937941" cy="1827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621ADC0-9409-4AE5-AF63-8DD75436C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85866" y="3193208"/>
            <a:ext cx="1427957" cy="182769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FFFFFF"/>
                </a:solidFill>
              </a:defRPr>
            </a:lvl1pPr>
          </a:lstStyle>
          <a:p>
            <a:fld id="{67547607-7E4B-4079-BA55-48F9033AA23E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2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anose="020F0502020204030204" pitchFamily="34" charset="0"/>
        </a:defRPr>
      </a:lvl5pPr>
      <a:lvl6pPr marL="228600" algn="ctr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anose="020F0502020204030204" pitchFamily="34" charset="0"/>
        </a:defRPr>
      </a:lvl6pPr>
      <a:lvl7pPr marL="457200" algn="ctr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anose="020F0502020204030204" pitchFamily="34" charset="0"/>
        </a:defRPr>
      </a:lvl7pPr>
      <a:lvl8pPr marL="685800" algn="ctr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anose="020F0502020204030204" pitchFamily="34" charset="0"/>
        </a:defRPr>
      </a:lvl8pPr>
      <a:lvl9pPr marL="914400" algn="ctr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171450" indent="-1714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371475" indent="-142875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71500" indent="-1143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800100" indent="-1143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indent="-1143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257300" indent="-114300" algn="l" defTabSz="457200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485900" indent="-114300" algn="l" defTabSz="457200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714500" indent="-114300" algn="l" defTabSz="457200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943100" indent="-114300" algn="l" defTabSz="457200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1430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3716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6002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8288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jpg"/><Relationship Id="rId18" Type="http://schemas.openxmlformats.org/officeDocument/2006/relationships/image" Target="../media/image15.jpg"/><Relationship Id="rId26" Type="http://schemas.openxmlformats.org/officeDocument/2006/relationships/image" Target="../media/image23.png"/><Relationship Id="rId3" Type="http://schemas.openxmlformats.org/officeDocument/2006/relationships/audio" Target="../media/audio1.wav"/><Relationship Id="rId21" Type="http://schemas.openxmlformats.org/officeDocument/2006/relationships/image" Target="../media/image18.jpg"/><Relationship Id="rId7" Type="http://schemas.openxmlformats.org/officeDocument/2006/relationships/image" Target="../media/image4.jpg"/><Relationship Id="rId12" Type="http://schemas.openxmlformats.org/officeDocument/2006/relationships/image" Target="../media/image9.JPG"/><Relationship Id="rId17" Type="http://schemas.openxmlformats.org/officeDocument/2006/relationships/image" Target="../media/image14.jpg"/><Relationship Id="rId25" Type="http://schemas.openxmlformats.org/officeDocument/2006/relationships/image" Target="../media/image22.jp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jpg"/><Relationship Id="rId20" Type="http://schemas.openxmlformats.org/officeDocument/2006/relationships/image" Target="../media/image17.jpg"/><Relationship Id="rId29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11" Type="http://schemas.openxmlformats.org/officeDocument/2006/relationships/image" Target="../media/image8.jpg"/><Relationship Id="rId24" Type="http://schemas.openxmlformats.org/officeDocument/2006/relationships/image" Target="../media/image21.jpg"/><Relationship Id="rId5" Type="http://schemas.openxmlformats.org/officeDocument/2006/relationships/image" Target="../media/image2.jpg"/><Relationship Id="rId15" Type="http://schemas.openxmlformats.org/officeDocument/2006/relationships/image" Target="../media/image12.jpg"/><Relationship Id="rId23" Type="http://schemas.openxmlformats.org/officeDocument/2006/relationships/image" Target="../media/image20.jpg"/><Relationship Id="rId28" Type="http://schemas.openxmlformats.org/officeDocument/2006/relationships/image" Target="../media/image25.jpg"/><Relationship Id="rId10" Type="http://schemas.openxmlformats.org/officeDocument/2006/relationships/image" Target="../media/image7.jpg"/><Relationship Id="rId19" Type="http://schemas.openxmlformats.org/officeDocument/2006/relationships/image" Target="../media/image16.jpg"/><Relationship Id="rId31" Type="http://schemas.openxmlformats.org/officeDocument/2006/relationships/image" Target="../media/image28.png"/><Relationship Id="rId4" Type="http://schemas.openxmlformats.org/officeDocument/2006/relationships/image" Target="../media/image1.jpg"/><Relationship Id="rId9" Type="http://schemas.openxmlformats.org/officeDocument/2006/relationships/image" Target="../media/image6.jpg"/><Relationship Id="rId14" Type="http://schemas.openxmlformats.org/officeDocument/2006/relationships/image" Target="../media/image11.jpg"/><Relationship Id="rId22" Type="http://schemas.openxmlformats.org/officeDocument/2006/relationships/image" Target="../media/image19.jpg"/><Relationship Id="rId27" Type="http://schemas.openxmlformats.org/officeDocument/2006/relationships/image" Target="../media/image24.gif"/><Relationship Id="rId30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Image 28">
            <a:extLst>
              <a:ext uri="{FF2B5EF4-FFF2-40B4-BE49-F238E27FC236}">
                <a16:creationId xmlns:a16="http://schemas.microsoft.com/office/drawing/2014/main" id="{62006195-EF65-4611-BEFD-518FAEC13BA0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99" y="72000"/>
            <a:ext cx="5147675" cy="2700000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39D2F307-FE26-4994-983E-FF74AABD27AB}"/>
              </a:ext>
            </a:extLst>
          </p:cNvPr>
          <p:cNvSpPr/>
          <p:nvPr/>
        </p:nvSpPr>
        <p:spPr>
          <a:xfrm>
            <a:off x="360468" y="696485"/>
            <a:ext cx="5294280" cy="124197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7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127000" dist="419100" sx="132000" sy="132000" rotWithShape="0">
                    <a:schemeClr val="tx1">
                      <a:alpha val="50000"/>
                    </a:schemeClr>
                  </a:outerShdw>
                </a:effectLst>
                <a:latin typeface="+mn-lt"/>
                <a:cs typeface="+mn-cs"/>
              </a:rPr>
              <a:t>Versailles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C9C8416D-86BC-40DA-840A-FFF608874AB6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0" y="72000"/>
            <a:ext cx="5184183" cy="2700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B3B7D61-1401-425C-A051-2BF24B3E9276}"/>
              </a:ext>
            </a:extLst>
          </p:cNvPr>
          <p:cNvSpPr txBox="1"/>
          <p:nvPr/>
        </p:nvSpPr>
        <p:spPr>
          <a:xfrm>
            <a:off x="436953" y="108000"/>
            <a:ext cx="524629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00" b="1" dirty="0">
                <a:solidFill>
                  <a:schemeClr val="bg1"/>
                </a:solidFill>
              </a:rPr>
              <a:t>Chateau de Versailles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70E4A4F5-83C3-48DC-AC40-1A16E891D7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8000" y="2387059"/>
            <a:ext cx="291648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altLang="fr-FR" sz="1050" dirty="0">
                <a:latin typeface="Andy" panose="03080602030302030203" pitchFamily="66" charset="0"/>
              </a:rPr>
              <a:t>Marche pour la cérémonie des Turcs du Roi Soleil</a:t>
            </a:r>
          </a:p>
          <a:p>
            <a:pPr algn="ctr"/>
            <a:r>
              <a:rPr lang="fr-FR" altLang="fr-FR" sz="1050" dirty="0">
                <a:latin typeface="Andy" panose="03080602030302030203" pitchFamily="66" charset="0"/>
              </a:rPr>
              <a:t>Création du diaporama © Apex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37915693-1921-4199-A190-9CE4CD267989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0" y="72000"/>
            <a:ext cx="5184183" cy="27000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946D73C-6B11-4CA9-BBFE-8BDE2A26536F}"/>
              </a:ext>
            </a:extLst>
          </p:cNvPr>
          <p:cNvSpPr/>
          <p:nvPr/>
        </p:nvSpPr>
        <p:spPr>
          <a:xfrm>
            <a:off x="436953" y="108000"/>
            <a:ext cx="524629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100" b="1" dirty="0">
                <a:solidFill>
                  <a:schemeClr val="bg1"/>
                </a:solidFill>
              </a:rPr>
              <a:t>La cour royale</a:t>
            </a:r>
          </a:p>
        </p:txBody>
      </p:sp>
      <p:pic>
        <p:nvPicPr>
          <p:cNvPr id="19" name="Image 18">
            <a:extLst>
              <a:ext uri="{FF2B5EF4-FFF2-40B4-BE49-F238E27FC236}">
                <a16:creationId xmlns:a16="http://schemas.microsoft.com/office/drawing/2014/main" id="{FD5A6B42-1796-4EE6-89D1-EEE949DA1B2C}"/>
              </a:ext>
            </a:extLst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0" y="72000"/>
            <a:ext cx="5184183" cy="2700000"/>
          </a:xfrm>
          <a:prstGeom prst="rect">
            <a:avLst/>
          </a:prstGeom>
        </p:spPr>
      </p:pic>
      <p:sp>
        <p:nvSpPr>
          <p:cNvPr id="21" name="ZoneTexte 20">
            <a:extLst>
              <a:ext uri="{FF2B5EF4-FFF2-40B4-BE49-F238E27FC236}">
                <a16:creationId xmlns:a16="http://schemas.microsoft.com/office/drawing/2014/main" id="{E220799A-18AD-47E2-8D6D-0B80CBAEA9F3}"/>
              </a:ext>
            </a:extLst>
          </p:cNvPr>
          <p:cNvSpPr txBox="1"/>
          <p:nvPr/>
        </p:nvSpPr>
        <p:spPr>
          <a:xfrm>
            <a:off x="436953" y="108000"/>
            <a:ext cx="524629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00" b="1" dirty="0"/>
              <a:t>Le Petit Trianon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3ECD0950-CBEB-4AC3-9C88-F4DAC8FE991D}"/>
              </a:ext>
            </a:extLst>
          </p:cNvPr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0" y="72000"/>
            <a:ext cx="5184183" cy="27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6FEC4D0-3BB4-4CD2-A87D-BBC63480ECA7}"/>
              </a:ext>
            </a:extLst>
          </p:cNvPr>
          <p:cNvSpPr txBox="1"/>
          <p:nvPr/>
        </p:nvSpPr>
        <p:spPr>
          <a:xfrm>
            <a:off x="436953" y="108000"/>
            <a:ext cx="524629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50" b="1" dirty="0">
                <a:solidFill>
                  <a:schemeClr val="bg1"/>
                </a:solidFill>
              </a:rPr>
              <a:t>L'extérieur de la chambre du roi et les deux ailes du château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220F6678-BD82-4162-9D11-2D81704B69F9}"/>
              </a:ext>
            </a:extLst>
          </p:cNvPr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0" y="72000"/>
            <a:ext cx="5184183" cy="27000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78D812F4-38A6-4B37-94C6-F9EBACAD8380}"/>
              </a:ext>
            </a:extLst>
          </p:cNvPr>
          <p:cNvSpPr txBox="1"/>
          <p:nvPr/>
        </p:nvSpPr>
        <p:spPr>
          <a:xfrm>
            <a:off x="436953" y="108000"/>
            <a:ext cx="524629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50" b="1" dirty="0">
                <a:solidFill>
                  <a:schemeClr val="bg1"/>
                </a:solidFill>
              </a:rPr>
              <a:t>Les Jardins du Château de Versailles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1A08724-47F0-4BDB-85E7-057388C94A91}"/>
              </a:ext>
            </a:extLst>
          </p:cNvPr>
          <p:cNvPicPr>
            <a:picLocks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0" y="72000"/>
            <a:ext cx="5184183" cy="2700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9D390A8-1FC8-42DF-BD93-EEAD5B26398C}"/>
              </a:ext>
            </a:extLst>
          </p:cNvPr>
          <p:cNvSpPr txBox="1"/>
          <p:nvPr/>
        </p:nvSpPr>
        <p:spPr>
          <a:xfrm>
            <a:off x="436953" y="108000"/>
            <a:ext cx="524629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50" b="1" dirty="0">
                <a:solidFill>
                  <a:schemeClr val="bg1"/>
                </a:solidFill>
              </a:rPr>
              <a:t>Jardins et statues</a:t>
            </a:r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F8277C10-9948-4C4D-B47D-0C202D27A0C3}"/>
              </a:ext>
            </a:extLst>
          </p:cNvPr>
          <p:cNvPicPr>
            <a:picLocks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0" y="72000"/>
            <a:ext cx="5184183" cy="2700000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6C2BE32D-7B73-45B2-A76E-09A5FB0E012E}"/>
              </a:ext>
            </a:extLst>
          </p:cNvPr>
          <p:cNvSpPr txBox="1"/>
          <p:nvPr/>
        </p:nvSpPr>
        <p:spPr>
          <a:xfrm>
            <a:off x="436953" y="108000"/>
            <a:ext cx="524629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50" b="1" dirty="0">
                <a:solidFill>
                  <a:schemeClr val="bg1"/>
                </a:solidFill>
              </a:rPr>
              <a:t>Jardins et jets d’eaux</a:t>
            </a:r>
          </a:p>
        </p:txBody>
      </p:sp>
      <p:pic>
        <p:nvPicPr>
          <p:cNvPr id="20" name="Image 19">
            <a:extLst>
              <a:ext uri="{FF2B5EF4-FFF2-40B4-BE49-F238E27FC236}">
                <a16:creationId xmlns:a16="http://schemas.microsoft.com/office/drawing/2014/main" id="{37B086F9-724B-4F8E-A5FE-D0C1FE3E72ED}"/>
              </a:ext>
            </a:extLst>
          </p:cNvPr>
          <p:cNvPicPr>
            <a:picLocks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0" y="72000"/>
            <a:ext cx="5184183" cy="2700000"/>
          </a:xfrm>
          <a:prstGeom prst="rect">
            <a:avLst/>
          </a:prstGeom>
        </p:spPr>
      </p:pic>
      <p:sp>
        <p:nvSpPr>
          <p:cNvPr id="22" name="ZoneTexte 21">
            <a:extLst>
              <a:ext uri="{FF2B5EF4-FFF2-40B4-BE49-F238E27FC236}">
                <a16:creationId xmlns:a16="http://schemas.microsoft.com/office/drawing/2014/main" id="{A9CC0F02-DF01-45A6-86A4-FEC5536BA6C2}"/>
              </a:ext>
            </a:extLst>
          </p:cNvPr>
          <p:cNvSpPr txBox="1"/>
          <p:nvPr/>
        </p:nvSpPr>
        <p:spPr>
          <a:xfrm>
            <a:off x="436953" y="108000"/>
            <a:ext cx="524629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50" b="1" dirty="0">
                <a:solidFill>
                  <a:schemeClr val="bg1"/>
                </a:solidFill>
              </a:rPr>
              <a:t>Le Hameau de la Reine</a:t>
            </a:r>
          </a:p>
        </p:txBody>
      </p:sp>
      <p:pic>
        <p:nvPicPr>
          <p:cNvPr id="24" name="Image 23">
            <a:extLst>
              <a:ext uri="{FF2B5EF4-FFF2-40B4-BE49-F238E27FC236}">
                <a16:creationId xmlns:a16="http://schemas.microsoft.com/office/drawing/2014/main" id="{4083F58D-B4CE-42F4-AD06-836A75F23ECD}"/>
              </a:ext>
            </a:extLst>
          </p:cNvPr>
          <p:cNvPicPr>
            <a:picLocks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0" y="72000"/>
            <a:ext cx="5184183" cy="2700000"/>
          </a:xfrm>
          <a:prstGeom prst="rect">
            <a:avLst/>
          </a:prstGeom>
        </p:spPr>
      </p:pic>
      <p:sp>
        <p:nvSpPr>
          <p:cNvPr id="31" name="ZoneTexte 30">
            <a:extLst>
              <a:ext uri="{FF2B5EF4-FFF2-40B4-BE49-F238E27FC236}">
                <a16:creationId xmlns:a16="http://schemas.microsoft.com/office/drawing/2014/main" id="{E0284B91-35E0-45C4-94BF-58F2AFBE7F26}"/>
              </a:ext>
            </a:extLst>
          </p:cNvPr>
          <p:cNvSpPr txBox="1"/>
          <p:nvPr/>
        </p:nvSpPr>
        <p:spPr>
          <a:xfrm>
            <a:off x="436953" y="108000"/>
            <a:ext cx="524629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50" b="1" dirty="0"/>
              <a:t>La Chapelle</a:t>
            </a:r>
          </a:p>
        </p:txBody>
      </p:sp>
      <p:pic>
        <p:nvPicPr>
          <p:cNvPr id="27" name="Image 26">
            <a:extLst>
              <a:ext uri="{FF2B5EF4-FFF2-40B4-BE49-F238E27FC236}">
                <a16:creationId xmlns:a16="http://schemas.microsoft.com/office/drawing/2014/main" id="{35EE1B00-F507-43DD-9C8E-9511F4159953}"/>
              </a:ext>
            </a:extLst>
          </p:cNvPr>
          <p:cNvPicPr>
            <a:picLocks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0" y="72000"/>
            <a:ext cx="5184183" cy="2700000"/>
          </a:xfrm>
          <a:prstGeom prst="rect">
            <a:avLst/>
          </a:prstGeom>
        </p:spPr>
      </p:pic>
      <p:sp>
        <p:nvSpPr>
          <p:cNvPr id="36" name="ZoneTexte 35">
            <a:extLst>
              <a:ext uri="{FF2B5EF4-FFF2-40B4-BE49-F238E27FC236}">
                <a16:creationId xmlns:a16="http://schemas.microsoft.com/office/drawing/2014/main" id="{6CFBC9FF-175B-4B9E-B94B-4FF234FB43B1}"/>
              </a:ext>
            </a:extLst>
          </p:cNvPr>
          <p:cNvSpPr txBox="1"/>
          <p:nvPr/>
        </p:nvSpPr>
        <p:spPr>
          <a:xfrm>
            <a:off x="436953" y="108000"/>
            <a:ext cx="524629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50" b="1" dirty="0">
                <a:solidFill>
                  <a:schemeClr val="bg1"/>
                </a:solidFill>
              </a:rPr>
              <a:t>La Galerie des Batailles</a:t>
            </a:r>
          </a:p>
        </p:txBody>
      </p:sp>
      <p:pic>
        <p:nvPicPr>
          <p:cNvPr id="33" name="Image 32">
            <a:extLst>
              <a:ext uri="{FF2B5EF4-FFF2-40B4-BE49-F238E27FC236}">
                <a16:creationId xmlns:a16="http://schemas.microsoft.com/office/drawing/2014/main" id="{A0B705EE-D0E2-4B90-88F4-B7D81B0331E5}"/>
              </a:ext>
            </a:extLst>
          </p:cNvPr>
          <p:cNvPicPr>
            <a:picLocks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0" y="72000"/>
            <a:ext cx="5184183" cy="2700000"/>
          </a:xfrm>
          <a:prstGeom prst="rect">
            <a:avLst/>
          </a:prstGeom>
        </p:spPr>
      </p:pic>
      <p:sp>
        <p:nvSpPr>
          <p:cNvPr id="39" name="ZoneTexte 38">
            <a:extLst>
              <a:ext uri="{FF2B5EF4-FFF2-40B4-BE49-F238E27FC236}">
                <a16:creationId xmlns:a16="http://schemas.microsoft.com/office/drawing/2014/main" id="{DD1206E6-F4A4-47EA-A9E2-07A01D38495B}"/>
              </a:ext>
            </a:extLst>
          </p:cNvPr>
          <p:cNvSpPr txBox="1"/>
          <p:nvPr/>
        </p:nvSpPr>
        <p:spPr>
          <a:xfrm>
            <a:off x="436953" y="108000"/>
            <a:ext cx="524629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50" b="1" dirty="0">
                <a:solidFill>
                  <a:srgbClr val="FFFF00"/>
                </a:solidFill>
              </a:rPr>
              <a:t>La galerie des Glaces</a:t>
            </a:r>
          </a:p>
        </p:txBody>
      </p:sp>
      <p:pic>
        <p:nvPicPr>
          <p:cNvPr id="38" name="Image 37">
            <a:extLst>
              <a:ext uri="{FF2B5EF4-FFF2-40B4-BE49-F238E27FC236}">
                <a16:creationId xmlns:a16="http://schemas.microsoft.com/office/drawing/2014/main" id="{D781DC59-A4D8-4EB8-96D0-157CECE7429D}"/>
              </a:ext>
            </a:extLst>
          </p:cNvPr>
          <p:cNvPicPr>
            <a:picLocks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0" y="72000"/>
            <a:ext cx="5184183" cy="2700000"/>
          </a:xfrm>
          <a:prstGeom prst="rect">
            <a:avLst/>
          </a:prstGeom>
        </p:spPr>
      </p:pic>
      <p:sp>
        <p:nvSpPr>
          <p:cNvPr id="42" name="ZoneTexte 41">
            <a:extLst>
              <a:ext uri="{FF2B5EF4-FFF2-40B4-BE49-F238E27FC236}">
                <a16:creationId xmlns:a16="http://schemas.microsoft.com/office/drawing/2014/main" id="{17C8B3E2-FCAE-464F-A259-4E03D5570D04}"/>
              </a:ext>
            </a:extLst>
          </p:cNvPr>
          <p:cNvSpPr txBox="1"/>
          <p:nvPr/>
        </p:nvSpPr>
        <p:spPr>
          <a:xfrm>
            <a:off x="436953" y="108000"/>
            <a:ext cx="524629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50" b="1" dirty="0">
                <a:solidFill>
                  <a:srgbClr val="FFFF00"/>
                </a:solidFill>
              </a:rPr>
              <a:t>Le salon d'Hercule</a:t>
            </a:r>
          </a:p>
        </p:txBody>
      </p:sp>
      <p:pic>
        <p:nvPicPr>
          <p:cNvPr id="41" name="Image 40">
            <a:extLst>
              <a:ext uri="{FF2B5EF4-FFF2-40B4-BE49-F238E27FC236}">
                <a16:creationId xmlns:a16="http://schemas.microsoft.com/office/drawing/2014/main" id="{A67CE574-DA83-4CA1-8972-76672622DFF0}"/>
              </a:ext>
            </a:extLst>
          </p:cNvPr>
          <p:cNvPicPr>
            <a:picLocks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0" y="72000"/>
            <a:ext cx="5184183" cy="2700000"/>
          </a:xfrm>
          <a:prstGeom prst="rect">
            <a:avLst/>
          </a:prstGeom>
        </p:spPr>
      </p:pic>
      <p:sp>
        <p:nvSpPr>
          <p:cNvPr id="45" name="ZoneTexte 44">
            <a:extLst>
              <a:ext uri="{FF2B5EF4-FFF2-40B4-BE49-F238E27FC236}">
                <a16:creationId xmlns:a16="http://schemas.microsoft.com/office/drawing/2014/main" id="{BE519E4F-37D3-4E62-9B9E-EDAE4F6EB076}"/>
              </a:ext>
            </a:extLst>
          </p:cNvPr>
          <p:cNvSpPr txBox="1"/>
          <p:nvPr/>
        </p:nvSpPr>
        <p:spPr>
          <a:xfrm>
            <a:off x="436953" y="108000"/>
            <a:ext cx="524629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50" b="1" dirty="0">
                <a:solidFill>
                  <a:schemeClr val="bg1"/>
                </a:solidFill>
              </a:rPr>
              <a:t>La Chambre de Madame Adélaïde</a:t>
            </a:r>
          </a:p>
        </p:txBody>
      </p:sp>
      <p:pic>
        <p:nvPicPr>
          <p:cNvPr id="44" name="Image 43">
            <a:extLst>
              <a:ext uri="{FF2B5EF4-FFF2-40B4-BE49-F238E27FC236}">
                <a16:creationId xmlns:a16="http://schemas.microsoft.com/office/drawing/2014/main" id="{5861CB03-D258-4B3F-AEAC-A4F3451106EC}"/>
              </a:ext>
            </a:extLst>
          </p:cNvPr>
          <p:cNvPicPr>
            <a:picLocks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0" y="72000"/>
            <a:ext cx="5184183" cy="2700000"/>
          </a:xfrm>
          <a:prstGeom prst="rect">
            <a:avLst/>
          </a:prstGeom>
        </p:spPr>
      </p:pic>
      <p:sp>
        <p:nvSpPr>
          <p:cNvPr id="48" name="ZoneTexte 47">
            <a:extLst>
              <a:ext uri="{FF2B5EF4-FFF2-40B4-BE49-F238E27FC236}">
                <a16:creationId xmlns:a16="http://schemas.microsoft.com/office/drawing/2014/main" id="{4513F0DF-39B4-4AD1-BB00-ECDC96CD86CC}"/>
              </a:ext>
            </a:extLst>
          </p:cNvPr>
          <p:cNvSpPr txBox="1"/>
          <p:nvPr/>
        </p:nvSpPr>
        <p:spPr>
          <a:xfrm>
            <a:off x="436953" y="108000"/>
            <a:ext cx="524629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50" b="1" dirty="0">
                <a:solidFill>
                  <a:schemeClr val="bg1"/>
                </a:solidFill>
              </a:rPr>
              <a:t>La Chambre de Madame Victoire</a:t>
            </a:r>
          </a:p>
        </p:txBody>
      </p:sp>
      <p:pic>
        <p:nvPicPr>
          <p:cNvPr id="50" name="Image 49">
            <a:extLst>
              <a:ext uri="{FF2B5EF4-FFF2-40B4-BE49-F238E27FC236}">
                <a16:creationId xmlns:a16="http://schemas.microsoft.com/office/drawing/2014/main" id="{9E7A6F3C-1C8B-4997-84B3-2466D79DEB27}"/>
              </a:ext>
            </a:extLst>
          </p:cNvPr>
          <p:cNvPicPr>
            <a:picLocks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0" y="72000"/>
            <a:ext cx="5184183" cy="2700000"/>
          </a:xfrm>
          <a:prstGeom prst="rect">
            <a:avLst/>
          </a:prstGeom>
        </p:spPr>
      </p:pic>
      <p:sp>
        <p:nvSpPr>
          <p:cNvPr id="51" name="ZoneTexte 50">
            <a:extLst>
              <a:ext uri="{FF2B5EF4-FFF2-40B4-BE49-F238E27FC236}">
                <a16:creationId xmlns:a16="http://schemas.microsoft.com/office/drawing/2014/main" id="{67E5764B-FC36-49FE-887D-B6DC5FB3B400}"/>
              </a:ext>
            </a:extLst>
          </p:cNvPr>
          <p:cNvSpPr txBox="1"/>
          <p:nvPr/>
        </p:nvSpPr>
        <p:spPr>
          <a:xfrm>
            <a:off x="436953" y="108000"/>
            <a:ext cx="524629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50" b="1" dirty="0">
                <a:solidFill>
                  <a:srgbClr val="FFFF00"/>
                </a:solidFill>
              </a:rPr>
              <a:t>Le Grand Appartement du roi</a:t>
            </a:r>
          </a:p>
        </p:txBody>
      </p:sp>
      <p:pic>
        <p:nvPicPr>
          <p:cNvPr id="53" name="Image 52">
            <a:extLst>
              <a:ext uri="{FF2B5EF4-FFF2-40B4-BE49-F238E27FC236}">
                <a16:creationId xmlns:a16="http://schemas.microsoft.com/office/drawing/2014/main" id="{39500D10-5F1D-4463-A0A4-EE437409D6D2}"/>
              </a:ext>
            </a:extLst>
          </p:cNvPr>
          <p:cNvPicPr>
            <a:picLocks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0" y="72000"/>
            <a:ext cx="5184183" cy="2700000"/>
          </a:xfrm>
          <a:prstGeom prst="rect">
            <a:avLst/>
          </a:prstGeom>
        </p:spPr>
      </p:pic>
      <p:sp>
        <p:nvSpPr>
          <p:cNvPr id="54" name="ZoneTexte 53">
            <a:extLst>
              <a:ext uri="{FF2B5EF4-FFF2-40B4-BE49-F238E27FC236}">
                <a16:creationId xmlns:a16="http://schemas.microsoft.com/office/drawing/2014/main" id="{7565F1F5-AF68-46B2-96D0-36E372BAFFC2}"/>
              </a:ext>
            </a:extLst>
          </p:cNvPr>
          <p:cNvSpPr txBox="1"/>
          <p:nvPr/>
        </p:nvSpPr>
        <p:spPr>
          <a:xfrm>
            <a:off x="436953" y="108000"/>
            <a:ext cx="524629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50" b="1" dirty="0"/>
              <a:t>Le Salon d’Apollon</a:t>
            </a:r>
          </a:p>
        </p:txBody>
      </p:sp>
      <p:pic>
        <p:nvPicPr>
          <p:cNvPr id="56" name="Image 55">
            <a:extLst>
              <a:ext uri="{FF2B5EF4-FFF2-40B4-BE49-F238E27FC236}">
                <a16:creationId xmlns:a16="http://schemas.microsoft.com/office/drawing/2014/main" id="{740A417C-4050-498E-91B1-85FE9B29968E}"/>
              </a:ext>
            </a:extLst>
          </p:cNvPr>
          <p:cNvPicPr>
            <a:picLocks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0" y="72000"/>
            <a:ext cx="5184183" cy="2700000"/>
          </a:xfrm>
          <a:prstGeom prst="rect">
            <a:avLst/>
          </a:prstGeom>
        </p:spPr>
      </p:pic>
      <p:sp>
        <p:nvSpPr>
          <p:cNvPr id="57" name="ZoneTexte 56">
            <a:extLst>
              <a:ext uri="{FF2B5EF4-FFF2-40B4-BE49-F238E27FC236}">
                <a16:creationId xmlns:a16="http://schemas.microsoft.com/office/drawing/2014/main" id="{8F66CCA7-669B-444A-8194-F40FD7CF6ED2}"/>
              </a:ext>
            </a:extLst>
          </p:cNvPr>
          <p:cNvSpPr txBox="1"/>
          <p:nvPr/>
        </p:nvSpPr>
        <p:spPr>
          <a:xfrm>
            <a:off x="436953" y="108000"/>
            <a:ext cx="524629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50" b="1" dirty="0"/>
              <a:t>Le Salon de Mars</a:t>
            </a:r>
          </a:p>
        </p:txBody>
      </p:sp>
      <p:pic>
        <p:nvPicPr>
          <p:cNvPr id="59" name="Image 58">
            <a:extLst>
              <a:ext uri="{FF2B5EF4-FFF2-40B4-BE49-F238E27FC236}">
                <a16:creationId xmlns:a16="http://schemas.microsoft.com/office/drawing/2014/main" id="{55C325F4-B825-456F-A946-C8172906A6B5}"/>
              </a:ext>
            </a:extLst>
          </p:cNvPr>
          <p:cNvPicPr>
            <a:picLocks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0" y="72000"/>
            <a:ext cx="5184183" cy="2700000"/>
          </a:xfrm>
          <a:prstGeom prst="rect">
            <a:avLst/>
          </a:prstGeom>
        </p:spPr>
      </p:pic>
      <p:sp>
        <p:nvSpPr>
          <p:cNvPr id="60" name="ZoneTexte 59">
            <a:extLst>
              <a:ext uri="{FF2B5EF4-FFF2-40B4-BE49-F238E27FC236}">
                <a16:creationId xmlns:a16="http://schemas.microsoft.com/office/drawing/2014/main" id="{2570C948-3485-4691-B16D-D8F91BA96234}"/>
              </a:ext>
            </a:extLst>
          </p:cNvPr>
          <p:cNvSpPr txBox="1"/>
          <p:nvPr/>
        </p:nvSpPr>
        <p:spPr>
          <a:xfrm>
            <a:off x="436953" y="108000"/>
            <a:ext cx="524629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50" b="1" dirty="0"/>
              <a:t>Le Salon de Mercure</a:t>
            </a:r>
          </a:p>
        </p:txBody>
      </p:sp>
      <p:pic>
        <p:nvPicPr>
          <p:cNvPr id="62" name="Image 61">
            <a:extLst>
              <a:ext uri="{FF2B5EF4-FFF2-40B4-BE49-F238E27FC236}">
                <a16:creationId xmlns:a16="http://schemas.microsoft.com/office/drawing/2014/main" id="{252A3FE2-AC17-4A2B-BB0B-43DEA889CF4D}"/>
              </a:ext>
            </a:extLst>
          </p:cNvPr>
          <p:cNvPicPr>
            <a:picLocks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0" y="72000"/>
            <a:ext cx="5184183" cy="2700000"/>
          </a:xfrm>
          <a:prstGeom prst="rect">
            <a:avLst/>
          </a:prstGeom>
        </p:spPr>
      </p:pic>
      <p:sp>
        <p:nvSpPr>
          <p:cNvPr id="63" name="ZoneTexte 62">
            <a:extLst>
              <a:ext uri="{FF2B5EF4-FFF2-40B4-BE49-F238E27FC236}">
                <a16:creationId xmlns:a16="http://schemas.microsoft.com/office/drawing/2014/main" id="{AC3E756D-A6AD-4C96-8E85-5B6269655C98}"/>
              </a:ext>
            </a:extLst>
          </p:cNvPr>
          <p:cNvSpPr txBox="1"/>
          <p:nvPr/>
        </p:nvSpPr>
        <p:spPr>
          <a:xfrm>
            <a:off x="436953" y="108000"/>
            <a:ext cx="524629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50" b="1" dirty="0"/>
              <a:t>Le Salon de l’Abondance</a:t>
            </a:r>
          </a:p>
        </p:txBody>
      </p:sp>
      <p:pic>
        <p:nvPicPr>
          <p:cNvPr id="65" name="Image 64">
            <a:extLst>
              <a:ext uri="{FF2B5EF4-FFF2-40B4-BE49-F238E27FC236}">
                <a16:creationId xmlns:a16="http://schemas.microsoft.com/office/drawing/2014/main" id="{087394B4-7852-49DA-B049-99E6C91C569E}"/>
              </a:ext>
            </a:extLst>
          </p:cNvPr>
          <p:cNvPicPr>
            <a:picLocks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0" y="72000"/>
            <a:ext cx="5184183" cy="2700000"/>
          </a:xfrm>
          <a:prstGeom prst="rect">
            <a:avLst/>
          </a:prstGeom>
        </p:spPr>
      </p:pic>
      <p:sp>
        <p:nvSpPr>
          <p:cNvPr id="25" name="ZoneTexte 24">
            <a:extLst>
              <a:ext uri="{FF2B5EF4-FFF2-40B4-BE49-F238E27FC236}">
                <a16:creationId xmlns:a16="http://schemas.microsoft.com/office/drawing/2014/main" id="{9F2CB5DF-5D96-495C-B7C1-D09616C433BD}"/>
              </a:ext>
            </a:extLst>
          </p:cNvPr>
          <p:cNvSpPr txBox="1"/>
          <p:nvPr/>
        </p:nvSpPr>
        <p:spPr>
          <a:xfrm>
            <a:off x="468010" y="108000"/>
            <a:ext cx="518418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50" b="1" dirty="0"/>
              <a:t>Salle du Jeu de paume</a:t>
            </a:r>
          </a:p>
        </p:txBody>
      </p:sp>
      <p:pic>
        <p:nvPicPr>
          <p:cNvPr id="66" name="Image 65">
            <a:extLst>
              <a:ext uri="{FF2B5EF4-FFF2-40B4-BE49-F238E27FC236}">
                <a16:creationId xmlns:a16="http://schemas.microsoft.com/office/drawing/2014/main" id="{1ADAA3FE-F16A-498C-B423-4C944A60986F}"/>
              </a:ext>
            </a:extLst>
          </p:cNvPr>
          <p:cNvPicPr>
            <a:picLocks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468009" y="72000"/>
            <a:ext cx="5184183" cy="2700000"/>
          </a:xfrm>
          <a:prstGeom prst="rect">
            <a:avLst/>
          </a:prstGeom>
        </p:spPr>
      </p:pic>
      <p:pic>
        <p:nvPicPr>
          <p:cNvPr id="67" name="Image 66">
            <a:extLst>
              <a:ext uri="{FF2B5EF4-FFF2-40B4-BE49-F238E27FC236}">
                <a16:creationId xmlns:a16="http://schemas.microsoft.com/office/drawing/2014/main" id="{8D44FA6A-AC3C-40D9-994C-B726A5DE7C00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484" y="754038"/>
            <a:ext cx="1290716" cy="1324754"/>
          </a:xfrm>
          <a:prstGeom prst="rect">
            <a:avLst/>
          </a:prstGeom>
        </p:spPr>
      </p:pic>
      <p:pic>
        <p:nvPicPr>
          <p:cNvPr id="68" name="Image 3">
            <a:extLst>
              <a:ext uri="{FF2B5EF4-FFF2-40B4-BE49-F238E27FC236}">
                <a16:creationId xmlns:a16="http://schemas.microsoft.com/office/drawing/2014/main" id="{88382D56-FBAB-4E90-92FD-61321A321DD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800058" y="1095062"/>
            <a:ext cx="645360" cy="628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Rectangle 69">
            <a:extLst>
              <a:ext uri="{FF2B5EF4-FFF2-40B4-BE49-F238E27FC236}">
                <a16:creationId xmlns:a16="http://schemas.microsoft.com/office/drawing/2014/main" id="{3C0645F6-EF81-4BD9-91A0-21A5CA976B3E}"/>
              </a:ext>
            </a:extLst>
          </p:cNvPr>
          <p:cNvSpPr/>
          <p:nvPr/>
        </p:nvSpPr>
        <p:spPr>
          <a:xfrm>
            <a:off x="1710000" y="-293787"/>
            <a:ext cx="266111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2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  <p:pic>
        <p:nvPicPr>
          <p:cNvPr id="47" name="Image 46">
            <a:extLst>
              <a:ext uri="{FF2B5EF4-FFF2-40B4-BE49-F238E27FC236}">
                <a16:creationId xmlns:a16="http://schemas.microsoft.com/office/drawing/2014/main" id="{E0863138-176F-4440-B37B-ED5B9DD2FA65}"/>
              </a:ext>
            </a:extLst>
          </p:cNvPr>
          <p:cNvPicPr>
            <a:picLocks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0000" y="72000"/>
            <a:ext cx="2628000" cy="27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Image 45">
            <a:extLst>
              <a:ext uri="{FF2B5EF4-FFF2-40B4-BE49-F238E27FC236}">
                <a16:creationId xmlns:a16="http://schemas.microsoft.com/office/drawing/2014/main" id="{DCB037E6-1073-4D72-B666-8F7BCC9BBB6D}"/>
              </a:ext>
            </a:extLst>
          </p:cNvPr>
          <p:cNvPicPr>
            <a:picLocks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10" y="72000"/>
            <a:ext cx="2664000" cy="27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Image 31">
            <a:extLst>
              <a:ext uri="{FF2B5EF4-FFF2-40B4-BE49-F238E27FC236}">
                <a16:creationId xmlns:a16="http://schemas.microsoft.com/office/drawing/2014/main" id="{EFD5E956-97B5-482F-8894-9FE3146F378D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6000"/>
          </a:xfrm>
          <a:prstGeom prst="rect">
            <a:avLst/>
          </a:prstGeom>
        </p:spPr>
      </p:pic>
      <p:sp>
        <p:nvSpPr>
          <p:cNvPr id="69" name="ZoneTexte 68">
            <a:extLst>
              <a:ext uri="{FF2B5EF4-FFF2-40B4-BE49-F238E27FC236}">
                <a16:creationId xmlns:a16="http://schemas.microsoft.com/office/drawing/2014/main" id="{AA504D4D-426F-4371-9733-8A683B5348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810" y="2514525"/>
            <a:ext cx="1764190" cy="261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</p:spTree>
  </p:cSld>
  <p:clrMapOvr>
    <a:masterClrMapping/>
  </p:clrMapOvr>
  <p:transition advClick="0">
    <p:sndAc>
      <p:stSnd>
        <p:snd r:embed="rId3" name="Marche-Pour-la-Cérémonie-des-Turcs-du-Roi-Solei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975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975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975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975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975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975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975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975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975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5975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975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5975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5975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975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55975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65975"/>
                            </p:stCondLst>
                            <p:childTnLst>
                              <p:par>
                                <p:cTn id="141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75975"/>
                            </p:stCondLst>
                            <p:childTnLst>
                              <p:par>
                                <p:cTn id="148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85975"/>
                            </p:stCondLst>
                            <p:childTnLst>
                              <p:par>
                                <p:cTn id="155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95975"/>
                            </p:stCondLst>
                            <p:childTnLst>
                              <p:par>
                                <p:cTn id="162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03975"/>
                            </p:stCondLst>
                            <p:childTnLst>
                              <p:par>
                                <p:cTn id="1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204975"/>
                            </p:stCondLst>
                            <p:childTnLst>
                              <p:par>
                                <p:cTn id="17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1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217975"/>
                            </p:stCondLst>
                            <p:childTnLst>
                              <p:par>
                                <p:cTn id="1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2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5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500" tmFilter="0,0; .5, 1; 1, 1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2" grpId="0"/>
      <p:bldP spid="35" grpId="0"/>
      <p:bldP spid="14" grpId="0"/>
      <p:bldP spid="21" grpId="0"/>
      <p:bldP spid="6" grpId="0"/>
      <p:bldP spid="9" grpId="0"/>
      <p:bldP spid="7" grpId="0"/>
      <p:bldP spid="15" grpId="0"/>
      <p:bldP spid="22" grpId="0"/>
      <p:bldP spid="31" grpId="0"/>
      <p:bldP spid="36" grpId="0"/>
      <p:bldP spid="39" grpId="0"/>
      <p:bldP spid="42" grpId="0"/>
      <p:bldP spid="45" grpId="0"/>
      <p:bldP spid="48" grpId="0"/>
      <p:bldP spid="51" grpId="0"/>
      <p:bldP spid="54" grpId="0"/>
      <p:bldP spid="57" grpId="0"/>
      <p:bldP spid="60" grpId="0"/>
      <p:bldP spid="63" grpId="0"/>
      <p:bldP spid="25" grpId="0"/>
      <p:bldP spid="6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1143</TotalTime>
  <Words>110</Words>
  <Application>Microsoft Office PowerPoint</Application>
  <PresentationFormat>Personnalisé</PresentationFormat>
  <Paragraphs>26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6" baseType="lpstr">
      <vt:lpstr>Andy</vt:lpstr>
      <vt:lpstr>Algerian</vt:lpstr>
      <vt:lpstr>Calibri</vt:lpstr>
      <vt:lpstr>Arial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110</cp:revision>
  <dcterms:created xsi:type="dcterms:W3CDTF">2012-11-12T11:48:04Z</dcterms:created>
  <dcterms:modified xsi:type="dcterms:W3CDTF">2024-06-17T07:02:10Z</dcterms:modified>
</cp:coreProperties>
</file>